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287" r:id="rId3"/>
    <p:sldId id="288" r:id="rId4"/>
    <p:sldId id="257" r:id="rId5"/>
    <p:sldId id="289" r:id="rId6"/>
    <p:sldId id="291" r:id="rId7"/>
    <p:sldId id="281" r:id="rId8"/>
    <p:sldId id="258" r:id="rId9"/>
    <p:sldId id="264" r:id="rId1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8CEE6-0A3B-47F0-A40C-7FDCD9FF6516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13121C25-0AEA-44B7-A38B-D32AC93DE38D}">
      <dgm:prSet custT="1"/>
      <dgm:spPr/>
      <dgm:t>
        <a:bodyPr/>
        <a:lstStyle/>
        <a:p>
          <a:pPr algn="ctr" rtl="0"/>
          <a:r>
            <a:rPr lang="nl-NL" sz="4400" dirty="0" smtClean="0"/>
            <a:t>Wat is verteren?</a:t>
          </a:r>
          <a:endParaRPr lang="nl-NL" sz="4400" dirty="0"/>
        </a:p>
      </dgm:t>
    </dgm:pt>
    <dgm:pt modelId="{7D3B5C8E-6FC0-406C-AFD4-9DCBDB716C1D}" type="parTrans" cxnId="{59D92325-7553-44DA-A0E1-3A5C47C7B89D}">
      <dgm:prSet/>
      <dgm:spPr/>
      <dgm:t>
        <a:bodyPr/>
        <a:lstStyle/>
        <a:p>
          <a:endParaRPr lang="nl-NL"/>
        </a:p>
      </dgm:t>
    </dgm:pt>
    <dgm:pt modelId="{81AEDCB2-F0C0-475D-BBBE-CD004A8F2181}" type="sibTrans" cxnId="{59D92325-7553-44DA-A0E1-3A5C47C7B89D}">
      <dgm:prSet/>
      <dgm:spPr/>
      <dgm:t>
        <a:bodyPr/>
        <a:lstStyle/>
        <a:p>
          <a:endParaRPr lang="nl-NL"/>
        </a:p>
      </dgm:t>
    </dgm:pt>
    <dgm:pt modelId="{C6FF9C4E-5115-48C4-920A-4CF09D35A993}" type="pres">
      <dgm:prSet presAssocID="{8128CEE6-0A3B-47F0-A40C-7FDCD9FF65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3ACED0E-00AE-40C4-86AA-7F9AB53E600A}" type="pres">
      <dgm:prSet presAssocID="{13121C25-0AEA-44B7-A38B-D32AC93DE3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9D92325-7553-44DA-A0E1-3A5C47C7B89D}" srcId="{8128CEE6-0A3B-47F0-A40C-7FDCD9FF6516}" destId="{13121C25-0AEA-44B7-A38B-D32AC93DE38D}" srcOrd="0" destOrd="0" parTransId="{7D3B5C8E-6FC0-406C-AFD4-9DCBDB716C1D}" sibTransId="{81AEDCB2-F0C0-475D-BBBE-CD004A8F2181}"/>
    <dgm:cxn modelId="{5D39BC1C-F054-4E70-AA81-1B626DEB7757}" type="presOf" srcId="{8128CEE6-0A3B-47F0-A40C-7FDCD9FF6516}" destId="{C6FF9C4E-5115-48C4-920A-4CF09D35A993}" srcOrd="0" destOrd="0" presId="urn:microsoft.com/office/officeart/2005/8/layout/vList2"/>
    <dgm:cxn modelId="{76771B57-EE2E-4572-84C3-843655BAC757}" type="presOf" srcId="{13121C25-0AEA-44B7-A38B-D32AC93DE38D}" destId="{23ACED0E-00AE-40C4-86AA-7F9AB53E600A}" srcOrd="0" destOrd="0" presId="urn:microsoft.com/office/officeart/2005/8/layout/vList2"/>
    <dgm:cxn modelId="{3123E00D-8AA7-44CD-B4C7-90115A7F62EF}" type="presParOf" srcId="{C6FF9C4E-5115-48C4-920A-4CF09D35A993}" destId="{23ACED0E-00AE-40C4-86AA-7F9AB53E60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C760CB-6BB9-435A-BAE2-2C114A8495B1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46C4FD2-8602-41BC-8CD2-0F279C3437BA}">
      <dgm:prSet/>
      <dgm:spPr/>
      <dgm:t>
        <a:bodyPr/>
        <a:lstStyle/>
        <a:p>
          <a:pPr rtl="0"/>
          <a:r>
            <a:rPr lang="nl-NL" dirty="0" smtClean="0"/>
            <a:t>Speekselklieren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Speeksel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water + slijm + enzym</a:t>
          </a:r>
          <a:endParaRPr lang="nl-NL" dirty="0"/>
        </a:p>
      </dgm:t>
    </dgm:pt>
    <dgm:pt modelId="{7C8F8C26-5690-40C2-989A-65F8C96F6F64}" type="parTrans" cxnId="{D982CE7D-CB54-4642-8E84-0B5B25A4B71A}">
      <dgm:prSet/>
      <dgm:spPr/>
      <dgm:t>
        <a:bodyPr/>
        <a:lstStyle/>
        <a:p>
          <a:endParaRPr lang="nl-NL"/>
        </a:p>
      </dgm:t>
    </dgm:pt>
    <dgm:pt modelId="{8C3163C4-0D69-401B-9BCE-EB2A6880AB26}" type="sibTrans" cxnId="{D982CE7D-CB54-4642-8E84-0B5B25A4B71A}">
      <dgm:prSet/>
      <dgm:spPr/>
      <dgm:t>
        <a:bodyPr/>
        <a:lstStyle/>
        <a:p>
          <a:endParaRPr lang="nl-NL"/>
        </a:p>
      </dgm:t>
    </dgm:pt>
    <dgm:pt modelId="{2FB56A1F-33EB-4970-85DF-A3D5726E378B}">
      <dgm:prSet/>
      <dgm:spPr/>
      <dgm:t>
        <a:bodyPr/>
        <a:lstStyle/>
        <a:p>
          <a:pPr rtl="0"/>
          <a:r>
            <a:rPr lang="nl-NL" dirty="0" smtClean="0"/>
            <a:t>Functie slijm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</a:t>
          </a:r>
        </a:p>
        <a:p>
          <a:pPr rtl="0"/>
          <a:r>
            <a:rPr lang="nl-NL" dirty="0" smtClean="0"/>
            <a:t>maakt voedselbrij </a:t>
          </a:r>
          <a:r>
            <a:rPr lang="nl-NL" dirty="0" err="1" smtClean="0"/>
            <a:t>glijbaar</a:t>
          </a:r>
          <a:endParaRPr lang="nl-NL" dirty="0"/>
        </a:p>
      </dgm:t>
    </dgm:pt>
    <dgm:pt modelId="{944B329A-A01A-4662-9F31-08C59A66E900}" type="parTrans" cxnId="{7C34181A-32FD-47F1-8F60-B8570C694810}">
      <dgm:prSet/>
      <dgm:spPr/>
      <dgm:t>
        <a:bodyPr/>
        <a:lstStyle/>
        <a:p>
          <a:endParaRPr lang="nl-NL"/>
        </a:p>
      </dgm:t>
    </dgm:pt>
    <dgm:pt modelId="{FE9316F6-FABD-46A8-B9FD-A6D6508EC985}" type="sibTrans" cxnId="{7C34181A-32FD-47F1-8F60-B8570C694810}">
      <dgm:prSet/>
      <dgm:spPr/>
      <dgm:t>
        <a:bodyPr/>
        <a:lstStyle/>
        <a:p>
          <a:endParaRPr lang="nl-NL"/>
        </a:p>
      </dgm:t>
    </dgm:pt>
    <dgm:pt modelId="{EAFF3C40-21CC-4658-AAE9-68775A61E0D3}">
      <dgm:prSet/>
      <dgm:spPr/>
      <dgm:t>
        <a:bodyPr/>
        <a:lstStyle/>
        <a:p>
          <a:pPr rtl="0"/>
          <a:r>
            <a:rPr lang="nl-NL" dirty="0" smtClean="0"/>
            <a:t>Functie enzym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zetmeel (koolhydraat) in kleine stukjes knippen </a:t>
          </a:r>
          <a:endParaRPr lang="nl-NL" dirty="0"/>
        </a:p>
      </dgm:t>
    </dgm:pt>
    <dgm:pt modelId="{679CDD38-03C4-409C-BF10-A0D83BFE8B43}" type="parTrans" cxnId="{BDC1ADD0-167F-4988-9C39-6DB91C1DFC40}">
      <dgm:prSet/>
      <dgm:spPr/>
      <dgm:t>
        <a:bodyPr/>
        <a:lstStyle/>
        <a:p>
          <a:endParaRPr lang="nl-NL"/>
        </a:p>
      </dgm:t>
    </dgm:pt>
    <dgm:pt modelId="{49831451-1ADA-431C-9E87-13A664C590C8}" type="sibTrans" cxnId="{BDC1ADD0-167F-4988-9C39-6DB91C1DFC40}">
      <dgm:prSet/>
      <dgm:spPr/>
      <dgm:t>
        <a:bodyPr/>
        <a:lstStyle/>
        <a:p>
          <a:endParaRPr lang="nl-NL"/>
        </a:p>
      </dgm:t>
    </dgm:pt>
    <dgm:pt modelId="{F9CE4763-BE93-48C6-BFC8-09EFB4CCFFB0}" type="pres">
      <dgm:prSet presAssocID="{0BC760CB-6BB9-435A-BAE2-2C114A8495B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0C0972D-25A0-4753-9A5A-B23B67943CF0}" type="pres">
      <dgm:prSet presAssocID="{546C4FD2-8602-41BC-8CD2-0F279C3437BA}" presName="composite" presStyleCnt="0"/>
      <dgm:spPr/>
    </dgm:pt>
    <dgm:pt modelId="{9BEC347E-5211-4422-AC72-86F3F2B35040}" type="pres">
      <dgm:prSet presAssocID="{546C4FD2-8602-41BC-8CD2-0F279C3437BA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DD37033C-3AB2-42C7-BFE5-502ABCAD8F0C}" type="pres">
      <dgm:prSet presAssocID="{546C4FD2-8602-41BC-8CD2-0F279C3437B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6ADB2C-E234-4E0B-BE8A-7E265F9E038F}" type="pres">
      <dgm:prSet presAssocID="{8C3163C4-0D69-401B-9BCE-EB2A6880AB26}" presName="spacing" presStyleCnt="0"/>
      <dgm:spPr/>
    </dgm:pt>
    <dgm:pt modelId="{4B3A3F57-6B3F-4E59-86C9-4C398DF41D6A}" type="pres">
      <dgm:prSet presAssocID="{2FB56A1F-33EB-4970-85DF-A3D5726E378B}" presName="composite" presStyleCnt="0"/>
      <dgm:spPr/>
    </dgm:pt>
    <dgm:pt modelId="{B6A77836-8ADE-4916-AE09-C97D2F169913}" type="pres">
      <dgm:prSet presAssocID="{2FB56A1F-33EB-4970-85DF-A3D5726E378B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96275DD5-E3DF-4287-9519-764497ECC2A2}" type="pres">
      <dgm:prSet presAssocID="{2FB56A1F-33EB-4970-85DF-A3D5726E378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56CA720-B691-44CB-9B96-6D915F0EA125}" type="pres">
      <dgm:prSet presAssocID="{FE9316F6-FABD-46A8-B9FD-A6D6508EC985}" presName="spacing" presStyleCnt="0"/>
      <dgm:spPr/>
    </dgm:pt>
    <dgm:pt modelId="{095A2265-0625-4C40-83DA-BE02F16AA55D}" type="pres">
      <dgm:prSet presAssocID="{EAFF3C40-21CC-4658-AAE9-68775A61E0D3}" presName="composite" presStyleCnt="0"/>
      <dgm:spPr/>
    </dgm:pt>
    <dgm:pt modelId="{3AE5B184-E2CC-42C2-9CC3-C767821613AA}" type="pres">
      <dgm:prSet presAssocID="{EAFF3C40-21CC-4658-AAE9-68775A61E0D3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4316490D-C94B-4729-A1AB-C35706D1F23C}" type="pres">
      <dgm:prSet presAssocID="{EAFF3C40-21CC-4658-AAE9-68775A61E0D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982CE7D-CB54-4642-8E84-0B5B25A4B71A}" srcId="{0BC760CB-6BB9-435A-BAE2-2C114A8495B1}" destId="{546C4FD2-8602-41BC-8CD2-0F279C3437BA}" srcOrd="0" destOrd="0" parTransId="{7C8F8C26-5690-40C2-989A-65F8C96F6F64}" sibTransId="{8C3163C4-0D69-401B-9BCE-EB2A6880AB26}"/>
    <dgm:cxn modelId="{49B455D2-0136-40F3-B894-4677880E5D1A}" type="presOf" srcId="{2FB56A1F-33EB-4970-85DF-A3D5726E378B}" destId="{96275DD5-E3DF-4287-9519-764497ECC2A2}" srcOrd="0" destOrd="0" presId="urn:microsoft.com/office/officeart/2005/8/layout/vList3#1"/>
    <dgm:cxn modelId="{7ED9ECBB-9C42-4F96-9282-7503BCAE52CD}" type="presOf" srcId="{546C4FD2-8602-41BC-8CD2-0F279C3437BA}" destId="{DD37033C-3AB2-42C7-BFE5-502ABCAD8F0C}" srcOrd="0" destOrd="0" presId="urn:microsoft.com/office/officeart/2005/8/layout/vList3#1"/>
    <dgm:cxn modelId="{7C34181A-32FD-47F1-8F60-B8570C694810}" srcId="{0BC760CB-6BB9-435A-BAE2-2C114A8495B1}" destId="{2FB56A1F-33EB-4970-85DF-A3D5726E378B}" srcOrd="1" destOrd="0" parTransId="{944B329A-A01A-4662-9F31-08C59A66E900}" sibTransId="{FE9316F6-FABD-46A8-B9FD-A6D6508EC985}"/>
    <dgm:cxn modelId="{CA5D0398-1A4D-4752-8FA3-3752C6D95648}" type="presOf" srcId="{EAFF3C40-21CC-4658-AAE9-68775A61E0D3}" destId="{4316490D-C94B-4729-A1AB-C35706D1F23C}" srcOrd="0" destOrd="0" presId="urn:microsoft.com/office/officeart/2005/8/layout/vList3#1"/>
    <dgm:cxn modelId="{BDC1ADD0-167F-4988-9C39-6DB91C1DFC40}" srcId="{0BC760CB-6BB9-435A-BAE2-2C114A8495B1}" destId="{EAFF3C40-21CC-4658-AAE9-68775A61E0D3}" srcOrd="2" destOrd="0" parTransId="{679CDD38-03C4-409C-BF10-A0D83BFE8B43}" sibTransId="{49831451-1ADA-431C-9E87-13A664C590C8}"/>
    <dgm:cxn modelId="{11D499DF-88BE-48F5-B5BD-7EEA0CC9CB20}" type="presOf" srcId="{0BC760CB-6BB9-435A-BAE2-2C114A8495B1}" destId="{F9CE4763-BE93-48C6-BFC8-09EFB4CCFFB0}" srcOrd="0" destOrd="0" presId="urn:microsoft.com/office/officeart/2005/8/layout/vList3#1"/>
    <dgm:cxn modelId="{5379D9D0-8516-4A6A-B23A-07452FAE315F}" type="presParOf" srcId="{F9CE4763-BE93-48C6-BFC8-09EFB4CCFFB0}" destId="{F0C0972D-25A0-4753-9A5A-B23B67943CF0}" srcOrd="0" destOrd="0" presId="urn:microsoft.com/office/officeart/2005/8/layout/vList3#1"/>
    <dgm:cxn modelId="{C005C675-011D-4799-B1E1-B5C1560EBBBF}" type="presParOf" srcId="{F0C0972D-25A0-4753-9A5A-B23B67943CF0}" destId="{9BEC347E-5211-4422-AC72-86F3F2B35040}" srcOrd="0" destOrd="0" presId="urn:microsoft.com/office/officeart/2005/8/layout/vList3#1"/>
    <dgm:cxn modelId="{C04726B7-CEF5-4D3C-90A7-EDBF12FAC02F}" type="presParOf" srcId="{F0C0972D-25A0-4753-9A5A-B23B67943CF0}" destId="{DD37033C-3AB2-42C7-BFE5-502ABCAD8F0C}" srcOrd="1" destOrd="0" presId="urn:microsoft.com/office/officeart/2005/8/layout/vList3#1"/>
    <dgm:cxn modelId="{FB53ED17-859B-4F5E-815F-5B2B9FB5111F}" type="presParOf" srcId="{F9CE4763-BE93-48C6-BFC8-09EFB4CCFFB0}" destId="{766ADB2C-E234-4E0B-BE8A-7E265F9E038F}" srcOrd="1" destOrd="0" presId="urn:microsoft.com/office/officeart/2005/8/layout/vList3#1"/>
    <dgm:cxn modelId="{E6E7F438-6F99-415E-9FFE-18F3CEE29DC0}" type="presParOf" srcId="{F9CE4763-BE93-48C6-BFC8-09EFB4CCFFB0}" destId="{4B3A3F57-6B3F-4E59-86C9-4C398DF41D6A}" srcOrd="2" destOrd="0" presId="urn:microsoft.com/office/officeart/2005/8/layout/vList3#1"/>
    <dgm:cxn modelId="{F520706F-E2DB-48A8-AC3A-E3F4B34F7BF5}" type="presParOf" srcId="{4B3A3F57-6B3F-4E59-86C9-4C398DF41D6A}" destId="{B6A77836-8ADE-4916-AE09-C97D2F169913}" srcOrd="0" destOrd="0" presId="urn:microsoft.com/office/officeart/2005/8/layout/vList3#1"/>
    <dgm:cxn modelId="{79D5139A-BFE8-4DF0-8B06-C18ED7F07145}" type="presParOf" srcId="{4B3A3F57-6B3F-4E59-86C9-4C398DF41D6A}" destId="{96275DD5-E3DF-4287-9519-764497ECC2A2}" srcOrd="1" destOrd="0" presId="urn:microsoft.com/office/officeart/2005/8/layout/vList3#1"/>
    <dgm:cxn modelId="{3E9746D9-F8E9-4914-BC37-77108E752885}" type="presParOf" srcId="{F9CE4763-BE93-48C6-BFC8-09EFB4CCFFB0}" destId="{E56CA720-B691-44CB-9B96-6D915F0EA125}" srcOrd="3" destOrd="0" presId="urn:microsoft.com/office/officeart/2005/8/layout/vList3#1"/>
    <dgm:cxn modelId="{093293B1-77BE-4A31-80B8-E4CBFCB41974}" type="presParOf" srcId="{F9CE4763-BE93-48C6-BFC8-09EFB4CCFFB0}" destId="{095A2265-0625-4C40-83DA-BE02F16AA55D}" srcOrd="4" destOrd="0" presId="urn:microsoft.com/office/officeart/2005/8/layout/vList3#1"/>
    <dgm:cxn modelId="{5E4BCD55-FBEB-4565-8A4A-02A09055A313}" type="presParOf" srcId="{095A2265-0625-4C40-83DA-BE02F16AA55D}" destId="{3AE5B184-E2CC-42C2-9CC3-C767821613AA}" srcOrd="0" destOrd="0" presId="urn:microsoft.com/office/officeart/2005/8/layout/vList3#1"/>
    <dgm:cxn modelId="{96765979-CDE9-45C5-8684-394FC5E772B9}" type="presParOf" srcId="{095A2265-0625-4C40-83DA-BE02F16AA55D}" destId="{4316490D-C94B-4729-A1AB-C35706D1F23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94D038-0AA4-4730-8115-D75AE1B0FF7D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33ABAB3F-6ADF-4CFC-9758-792977389AD0}">
      <dgm:prSet custT="1"/>
      <dgm:spPr/>
      <dgm:t>
        <a:bodyPr/>
        <a:lstStyle/>
        <a:p>
          <a:pPr algn="ctr" rtl="0"/>
          <a:r>
            <a:rPr lang="nl-NL" sz="4400" dirty="0" smtClean="0"/>
            <a:t>De maag</a:t>
          </a:r>
          <a:endParaRPr lang="nl-NL" sz="4400" dirty="0"/>
        </a:p>
      </dgm:t>
    </dgm:pt>
    <dgm:pt modelId="{084B013C-C200-4DDD-9FCF-DDFA4CA22BFF}" type="parTrans" cxnId="{E54D4FB0-FD10-4161-95AC-E5DFEB8B49B6}">
      <dgm:prSet/>
      <dgm:spPr/>
      <dgm:t>
        <a:bodyPr/>
        <a:lstStyle/>
        <a:p>
          <a:endParaRPr lang="nl-NL"/>
        </a:p>
      </dgm:t>
    </dgm:pt>
    <dgm:pt modelId="{5B4190D1-029E-41D2-AE5D-50FAF3923262}" type="sibTrans" cxnId="{E54D4FB0-FD10-4161-95AC-E5DFEB8B49B6}">
      <dgm:prSet/>
      <dgm:spPr/>
      <dgm:t>
        <a:bodyPr/>
        <a:lstStyle/>
        <a:p>
          <a:endParaRPr lang="nl-NL"/>
        </a:p>
      </dgm:t>
    </dgm:pt>
    <dgm:pt modelId="{BB609BF5-811B-4D72-8F9B-E46291740A50}" type="pres">
      <dgm:prSet presAssocID="{9C94D038-0AA4-4730-8115-D75AE1B0FF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BDBB665-6753-46A2-A847-12F8E626DCC5}" type="pres">
      <dgm:prSet presAssocID="{33ABAB3F-6ADF-4CFC-9758-792977389A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54D4FB0-FD10-4161-95AC-E5DFEB8B49B6}" srcId="{9C94D038-0AA4-4730-8115-D75AE1B0FF7D}" destId="{33ABAB3F-6ADF-4CFC-9758-792977389AD0}" srcOrd="0" destOrd="0" parTransId="{084B013C-C200-4DDD-9FCF-DDFA4CA22BFF}" sibTransId="{5B4190D1-029E-41D2-AE5D-50FAF3923262}"/>
    <dgm:cxn modelId="{FFD238AC-C74B-4035-AD58-68E772875E80}" type="presOf" srcId="{9C94D038-0AA4-4730-8115-D75AE1B0FF7D}" destId="{BB609BF5-811B-4D72-8F9B-E46291740A50}" srcOrd="0" destOrd="0" presId="urn:microsoft.com/office/officeart/2005/8/layout/vList2"/>
    <dgm:cxn modelId="{52DAD8CC-2DEB-43AA-9F73-53E148AABD36}" type="presOf" srcId="{33ABAB3F-6ADF-4CFC-9758-792977389AD0}" destId="{5BDBB665-6753-46A2-A847-12F8E626DCC5}" srcOrd="0" destOrd="0" presId="urn:microsoft.com/office/officeart/2005/8/layout/vList2"/>
    <dgm:cxn modelId="{1F60BB11-F8DE-4715-B7E7-5FAFD9C5AC85}" type="presParOf" srcId="{BB609BF5-811B-4D72-8F9B-E46291740A50}" destId="{5BDBB665-6753-46A2-A847-12F8E626DC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C760CB-6BB9-435A-BAE2-2C114A8495B1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46C4FD2-8602-41BC-8CD2-0F279C3437BA}">
      <dgm:prSet/>
      <dgm:spPr/>
      <dgm:t>
        <a:bodyPr/>
        <a:lstStyle/>
        <a:p>
          <a:pPr rtl="0"/>
          <a:r>
            <a:rPr lang="nl-NL" dirty="0" smtClean="0"/>
            <a:t>Maagsapklieren </a:t>
          </a:r>
          <a:r>
            <a:rPr lang="nl-NL" dirty="0" smtClean="0">
              <a:sym typeface="Wingdings"/>
            </a:rPr>
            <a:t> Maagsap  water + zoutzuur + enzym</a:t>
          </a:r>
          <a:endParaRPr lang="nl-NL" dirty="0"/>
        </a:p>
      </dgm:t>
    </dgm:pt>
    <dgm:pt modelId="{7C8F8C26-5690-40C2-989A-65F8C96F6F64}" type="parTrans" cxnId="{D982CE7D-CB54-4642-8E84-0B5B25A4B71A}">
      <dgm:prSet/>
      <dgm:spPr/>
      <dgm:t>
        <a:bodyPr/>
        <a:lstStyle/>
        <a:p>
          <a:endParaRPr lang="nl-NL"/>
        </a:p>
      </dgm:t>
    </dgm:pt>
    <dgm:pt modelId="{8C3163C4-0D69-401B-9BCE-EB2A6880AB26}" type="sibTrans" cxnId="{D982CE7D-CB54-4642-8E84-0B5B25A4B71A}">
      <dgm:prSet/>
      <dgm:spPr/>
      <dgm:t>
        <a:bodyPr/>
        <a:lstStyle/>
        <a:p>
          <a:endParaRPr lang="nl-NL"/>
        </a:p>
      </dgm:t>
    </dgm:pt>
    <dgm:pt modelId="{2FB56A1F-33EB-4970-85DF-A3D5726E378B}">
      <dgm:prSet/>
      <dgm:spPr/>
      <dgm:t>
        <a:bodyPr/>
        <a:lstStyle/>
        <a:p>
          <a:pPr rtl="0"/>
          <a:r>
            <a:rPr lang="nl-NL" dirty="0" smtClean="0"/>
            <a:t>Functie zoutzuur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</a:t>
          </a:r>
        </a:p>
        <a:p>
          <a:pPr rtl="0"/>
          <a:r>
            <a:rPr lang="nl-NL" dirty="0" smtClean="0"/>
            <a:t>Doden van ziektekiemen (bijv. </a:t>
          </a:r>
          <a:r>
            <a:rPr lang="nl-NL" dirty="0" err="1" smtClean="0"/>
            <a:t>bacterien</a:t>
          </a:r>
          <a:r>
            <a:rPr lang="nl-NL" dirty="0" smtClean="0"/>
            <a:t>)</a:t>
          </a:r>
          <a:endParaRPr lang="nl-NL" dirty="0"/>
        </a:p>
      </dgm:t>
    </dgm:pt>
    <dgm:pt modelId="{944B329A-A01A-4662-9F31-08C59A66E900}" type="parTrans" cxnId="{7C34181A-32FD-47F1-8F60-B8570C694810}">
      <dgm:prSet/>
      <dgm:spPr/>
      <dgm:t>
        <a:bodyPr/>
        <a:lstStyle/>
        <a:p>
          <a:endParaRPr lang="nl-NL"/>
        </a:p>
      </dgm:t>
    </dgm:pt>
    <dgm:pt modelId="{FE9316F6-FABD-46A8-B9FD-A6D6508EC985}" type="sibTrans" cxnId="{7C34181A-32FD-47F1-8F60-B8570C694810}">
      <dgm:prSet/>
      <dgm:spPr/>
      <dgm:t>
        <a:bodyPr/>
        <a:lstStyle/>
        <a:p>
          <a:endParaRPr lang="nl-NL"/>
        </a:p>
      </dgm:t>
    </dgm:pt>
    <dgm:pt modelId="{EAFF3C40-21CC-4658-AAE9-68775A61E0D3}">
      <dgm:prSet/>
      <dgm:spPr/>
      <dgm:t>
        <a:bodyPr/>
        <a:lstStyle/>
        <a:p>
          <a:pPr rtl="0"/>
          <a:r>
            <a:rPr lang="nl-NL" dirty="0" smtClean="0"/>
            <a:t>Functie enzym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eiwitten in kleine stukjes knippen </a:t>
          </a:r>
          <a:endParaRPr lang="nl-NL" dirty="0"/>
        </a:p>
      </dgm:t>
    </dgm:pt>
    <dgm:pt modelId="{679CDD38-03C4-409C-BF10-A0D83BFE8B43}" type="parTrans" cxnId="{BDC1ADD0-167F-4988-9C39-6DB91C1DFC40}">
      <dgm:prSet/>
      <dgm:spPr/>
      <dgm:t>
        <a:bodyPr/>
        <a:lstStyle/>
        <a:p>
          <a:endParaRPr lang="nl-NL"/>
        </a:p>
      </dgm:t>
    </dgm:pt>
    <dgm:pt modelId="{49831451-1ADA-431C-9E87-13A664C590C8}" type="sibTrans" cxnId="{BDC1ADD0-167F-4988-9C39-6DB91C1DFC40}">
      <dgm:prSet/>
      <dgm:spPr/>
      <dgm:t>
        <a:bodyPr/>
        <a:lstStyle/>
        <a:p>
          <a:endParaRPr lang="nl-NL"/>
        </a:p>
      </dgm:t>
    </dgm:pt>
    <dgm:pt modelId="{F9CE4763-BE93-48C6-BFC8-09EFB4CCFFB0}" type="pres">
      <dgm:prSet presAssocID="{0BC760CB-6BB9-435A-BAE2-2C114A8495B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0C0972D-25A0-4753-9A5A-B23B67943CF0}" type="pres">
      <dgm:prSet presAssocID="{546C4FD2-8602-41BC-8CD2-0F279C3437BA}" presName="composite" presStyleCnt="0"/>
      <dgm:spPr/>
      <dgm:t>
        <a:bodyPr/>
        <a:lstStyle/>
        <a:p>
          <a:endParaRPr lang="nl-NL"/>
        </a:p>
      </dgm:t>
    </dgm:pt>
    <dgm:pt modelId="{9BEC347E-5211-4422-AC72-86F3F2B35040}" type="pres">
      <dgm:prSet presAssocID="{546C4FD2-8602-41BC-8CD2-0F279C3437BA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DD37033C-3AB2-42C7-BFE5-502ABCAD8F0C}" type="pres">
      <dgm:prSet presAssocID="{546C4FD2-8602-41BC-8CD2-0F279C3437B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6ADB2C-E234-4E0B-BE8A-7E265F9E038F}" type="pres">
      <dgm:prSet presAssocID="{8C3163C4-0D69-401B-9BCE-EB2A6880AB26}" presName="spacing" presStyleCnt="0"/>
      <dgm:spPr/>
      <dgm:t>
        <a:bodyPr/>
        <a:lstStyle/>
        <a:p>
          <a:endParaRPr lang="nl-NL"/>
        </a:p>
      </dgm:t>
    </dgm:pt>
    <dgm:pt modelId="{4B3A3F57-6B3F-4E59-86C9-4C398DF41D6A}" type="pres">
      <dgm:prSet presAssocID="{2FB56A1F-33EB-4970-85DF-A3D5726E378B}" presName="composite" presStyleCnt="0"/>
      <dgm:spPr/>
      <dgm:t>
        <a:bodyPr/>
        <a:lstStyle/>
        <a:p>
          <a:endParaRPr lang="nl-NL"/>
        </a:p>
      </dgm:t>
    </dgm:pt>
    <dgm:pt modelId="{B6A77836-8ADE-4916-AE09-C97D2F169913}" type="pres">
      <dgm:prSet presAssocID="{2FB56A1F-33EB-4970-85DF-A3D5726E378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96275DD5-E3DF-4287-9519-764497ECC2A2}" type="pres">
      <dgm:prSet presAssocID="{2FB56A1F-33EB-4970-85DF-A3D5726E378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56CA720-B691-44CB-9B96-6D915F0EA125}" type="pres">
      <dgm:prSet presAssocID="{FE9316F6-FABD-46A8-B9FD-A6D6508EC985}" presName="spacing" presStyleCnt="0"/>
      <dgm:spPr/>
      <dgm:t>
        <a:bodyPr/>
        <a:lstStyle/>
        <a:p>
          <a:endParaRPr lang="nl-NL"/>
        </a:p>
      </dgm:t>
    </dgm:pt>
    <dgm:pt modelId="{095A2265-0625-4C40-83DA-BE02F16AA55D}" type="pres">
      <dgm:prSet presAssocID="{EAFF3C40-21CC-4658-AAE9-68775A61E0D3}" presName="composite" presStyleCnt="0"/>
      <dgm:spPr/>
      <dgm:t>
        <a:bodyPr/>
        <a:lstStyle/>
        <a:p>
          <a:endParaRPr lang="nl-NL"/>
        </a:p>
      </dgm:t>
    </dgm:pt>
    <dgm:pt modelId="{3AE5B184-E2CC-42C2-9CC3-C767821613AA}" type="pres">
      <dgm:prSet presAssocID="{EAFF3C40-21CC-4658-AAE9-68775A61E0D3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4316490D-C94B-4729-A1AB-C35706D1F23C}" type="pres">
      <dgm:prSet presAssocID="{EAFF3C40-21CC-4658-AAE9-68775A61E0D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E38F12C-4654-4243-8282-7C861A41839A}" type="presOf" srcId="{2FB56A1F-33EB-4970-85DF-A3D5726E378B}" destId="{96275DD5-E3DF-4287-9519-764497ECC2A2}" srcOrd="0" destOrd="0" presId="urn:microsoft.com/office/officeart/2005/8/layout/vList3#1"/>
    <dgm:cxn modelId="{BDC1ADD0-167F-4988-9C39-6DB91C1DFC40}" srcId="{0BC760CB-6BB9-435A-BAE2-2C114A8495B1}" destId="{EAFF3C40-21CC-4658-AAE9-68775A61E0D3}" srcOrd="2" destOrd="0" parTransId="{679CDD38-03C4-409C-BF10-A0D83BFE8B43}" sibTransId="{49831451-1ADA-431C-9E87-13A664C590C8}"/>
    <dgm:cxn modelId="{7C34181A-32FD-47F1-8F60-B8570C694810}" srcId="{0BC760CB-6BB9-435A-BAE2-2C114A8495B1}" destId="{2FB56A1F-33EB-4970-85DF-A3D5726E378B}" srcOrd="1" destOrd="0" parTransId="{944B329A-A01A-4662-9F31-08C59A66E900}" sibTransId="{FE9316F6-FABD-46A8-B9FD-A6D6508EC985}"/>
    <dgm:cxn modelId="{CF0A9702-6DDA-4A3F-9E48-8CD4BA73452C}" type="presOf" srcId="{EAFF3C40-21CC-4658-AAE9-68775A61E0D3}" destId="{4316490D-C94B-4729-A1AB-C35706D1F23C}" srcOrd="0" destOrd="0" presId="urn:microsoft.com/office/officeart/2005/8/layout/vList3#1"/>
    <dgm:cxn modelId="{53099F36-5421-4B30-9412-1789BEB714ED}" type="presOf" srcId="{0BC760CB-6BB9-435A-BAE2-2C114A8495B1}" destId="{F9CE4763-BE93-48C6-BFC8-09EFB4CCFFB0}" srcOrd="0" destOrd="0" presId="urn:microsoft.com/office/officeart/2005/8/layout/vList3#1"/>
    <dgm:cxn modelId="{D982CE7D-CB54-4642-8E84-0B5B25A4B71A}" srcId="{0BC760CB-6BB9-435A-BAE2-2C114A8495B1}" destId="{546C4FD2-8602-41BC-8CD2-0F279C3437BA}" srcOrd="0" destOrd="0" parTransId="{7C8F8C26-5690-40C2-989A-65F8C96F6F64}" sibTransId="{8C3163C4-0D69-401B-9BCE-EB2A6880AB26}"/>
    <dgm:cxn modelId="{A41226F8-5C3E-4F77-8EAF-210B2B0CB072}" type="presOf" srcId="{546C4FD2-8602-41BC-8CD2-0F279C3437BA}" destId="{DD37033C-3AB2-42C7-BFE5-502ABCAD8F0C}" srcOrd="0" destOrd="0" presId="urn:microsoft.com/office/officeart/2005/8/layout/vList3#1"/>
    <dgm:cxn modelId="{BBF22367-6446-4B42-8752-2F5AA2841D3D}" type="presParOf" srcId="{F9CE4763-BE93-48C6-BFC8-09EFB4CCFFB0}" destId="{F0C0972D-25A0-4753-9A5A-B23B67943CF0}" srcOrd="0" destOrd="0" presId="urn:microsoft.com/office/officeart/2005/8/layout/vList3#1"/>
    <dgm:cxn modelId="{E6855668-A936-4FAA-B985-C3D893014886}" type="presParOf" srcId="{F0C0972D-25A0-4753-9A5A-B23B67943CF0}" destId="{9BEC347E-5211-4422-AC72-86F3F2B35040}" srcOrd="0" destOrd="0" presId="urn:microsoft.com/office/officeart/2005/8/layout/vList3#1"/>
    <dgm:cxn modelId="{38540916-EB24-49F6-9885-20026BA8D84F}" type="presParOf" srcId="{F0C0972D-25A0-4753-9A5A-B23B67943CF0}" destId="{DD37033C-3AB2-42C7-BFE5-502ABCAD8F0C}" srcOrd="1" destOrd="0" presId="urn:microsoft.com/office/officeart/2005/8/layout/vList3#1"/>
    <dgm:cxn modelId="{6EFD10AA-5A66-4B2C-9963-97411593BA9A}" type="presParOf" srcId="{F9CE4763-BE93-48C6-BFC8-09EFB4CCFFB0}" destId="{766ADB2C-E234-4E0B-BE8A-7E265F9E038F}" srcOrd="1" destOrd="0" presId="urn:microsoft.com/office/officeart/2005/8/layout/vList3#1"/>
    <dgm:cxn modelId="{9824CDD9-9D57-4B1C-9743-1FF42686083E}" type="presParOf" srcId="{F9CE4763-BE93-48C6-BFC8-09EFB4CCFFB0}" destId="{4B3A3F57-6B3F-4E59-86C9-4C398DF41D6A}" srcOrd="2" destOrd="0" presId="urn:microsoft.com/office/officeart/2005/8/layout/vList3#1"/>
    <dgm:cxn modelId="{D1271F29-2BFF-460A-9682-3096DE35AA08}" type="presParOf" srcId="{4B3A3F57-6B3F-4E59-86C9-4C398DF41D6A}" destId="{B6A77836-8ADE-4916-AE09-C97D2F169913}" srcOrd="0" destOrd="0" presId="urn:microsoft.com/office/officeart/2005/8/layout/vList3#1"/>
    <dgm:cxn modelId="{5CABC7F8-E87B-459B-B370-257D8FC89ED0}" type="presParOf" srcId="{4B3A3F57-6B3F-4E59-86C9-4C398DF41D6A}" destId="{96275DD5-E3DF-4287-9519-764497ECC2A2}" srcOrd="1" destOrd="0" presId="urn:microsoft.com/office/officeart/2005/8/layout/vList3#1"/>
    <dgm:cxn modelId="{D6C0F8C3-BD70-449E-8425-7FC0B3394C28}" type="presParOf" srcId="{F9CE4763-BE93-48C6-BFC8-09EFB4CCFFB0}" destId="{E56CA720-B691-44CB-9B96-6D915F0EA125}" srcOrd="3" destOrd="0" presId="urn:microsoft.com/office/officeart/2005/8/layout/vList3#1"/>
    <dgm:cxn modelId="{EC054512-4CC1-4063-9E68-5FCDF0E41471}" type="presParOf" srcId="{F9CE4763-BE93-48C6-BFC8-09EFB4CCFFB0}" destId="{095A2265-0625-4C40-83DA-BE02F16AA55D}" srcOrd="4" destOrd="0" presId="urn:microsoft.com/office/officeart/2005/8/layout/vList3#1"/>
    <dgm:cxn modelId="{40788A6A-9EE9-49FE-BCBB-0C2DE65CDB2C}" type="presParOf" srcId="{095A2265-0625-4C40-83DA-BE02F16AA55D}" destId="{3AE5B184-E2CC-42C2-9CC3-C767821613AA}" srcOrd="0" destOrd="0" presId="urn:microsoft.com/office/officeart/2005/8/layout/vList3#1"/>
    <dgm:cxn modelId="{95D0514A-D7B8-4AC1-9026-E4B6A7F2C365}" type="presParOf" srcId="{095A2265-0625-4C40-83DA-BE02F16AA55D}" destId="{4316490D-C94B-4729-A1AB-C35706D1F23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65B54-3B24-455E-9EAC-5486F866C59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D44B920-C8E8-46D2-B50A-50C86009082B}">
      <dgm:prSet custT="1"/>
      <dgm:spPr/>
      <dgm:t>
        <a:bodyPr/>
        <a:lstStyle/>
        <a:p>
          <a:pPr algn="ctr" rtl="0"/>
          <a:r>
            <a:rPr lang="nl-NL" sz="3200" dirty="0" smtClean="0"/>
            <a:t>Voedingsmiddelen zijn opgebouwd uit voedingsstoffen.</a:t>
          </a:r>
          <a:endParaRPr lang="nl-NL" sz="3200" dirty="0"/>
        </a:p>
      </dgm:t>
    </dgm:pt>
    <dgm:pt modelId="{621763CC-CDB4-423C-8695-EBB97AECB19E}" type="parTrans" cxnId="{E1BD7DD9-9D47-4A6B-A15D-728FE5F44666}">
      <dgm:prSet/>
      <dgm:spPr/>
      <dgm:t>
        <a:bodyPr/>
        <a:lstStyle/>
        <a:p>
          <a:endParaRPr lang="nl-NL"/>
        </a:p>
      </dgm:t>
    </dgm:pt>
    <dgm:pt modelId="{1E3E234C-C36D-4B9F-A559-6D00675301C8}" type="sibTrans" cxnId="{E1BD7DD9-9D47-4A6B-A15D-728FE5F44666}">
      <dgm:prSet/>
      <dgm:spPr/>
      <dgm:t>
        <a:bodyPr/>
        <a:lstStyle/>
        <a:p>
          <a:endParaRPr lang="nl-NL"/>
        </a:p>
      </dgm:t>
    </dgm:pt>
    <dgm:pt modelId="{A815F70C-50B3-4E50-B219-C45A2FFD7722}">
      <dgm:prSet custT="1"/>
      <dgm:spPr/>
      <dgm:t>
        <a:bodyPr/>
        <a:lstStyle/>
        <a:p>
          <a:pPr algn="ctr" rtl="0"/>
          <a:r>
            <a:rPr lang="nl-NL" sz="3200" i="1" dirty="0" smtClean="0">
              <a:solidFill>
                <a:srgbClr val="0070C0"/>
              </a:solidFill>
            </a:rPr>
            <a:t>Noem 6 groepen voedingsstoffen.</a:t>
          </a:r>
        </a:p>
      </dgm:t>
    </dgm:pt>
    <dgm:pt modelId="{68C6D839-5DC3-4C8E-B746-DA52E12D9485}" type="parTrans" cxnId="{EB4C805A-DFEB-4BDF-A4C4-BB76891C94E1}">
      <dgm:prSet/>
      <dgm:spPr/>
      <dgm:t>
        <a:bodyPr/>
        <a:lstStyle/>
        <a:p>
          <a:endParaRPr lang="nl-NL"/>
        </a:p>
      </dgm:t>
    </dgm:pt>
    <dgm:pt modelId="{7243DA61-BC83-46DB-94B4-DCABB196C2A9}" type="sibTrans" cxnId="{EB4C805A-DFEB-4BDF-A4C4-BB76891C94E1}">
      <dgm:prSet/>
      <dgm:spPr/>
      <dgm:t>
        <a:bodyPr/>
        <a:lstStyle/>
        <a:p>
          <a:endParaRPr lang="nl-NL"/>
        </a:p>
      </dgm:t>
    </dgm:pt>
    <dgm:pt modelId="{776A0527-5825-4175-8862-33DF0A5A0772}" type="pres">
      <dgm:prSet presAssocID="{D9065B54-3B24-455E-9EAC-5486F866C5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4142070-FAD7-478C-8AC9-ED70C4D703AA}" type="pres">
      <dgm:prSet presAssocID="{BD44B920-C8E8-46D2-B50A-50C8600908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E0E6A50-34BC-4705-B4D9-E25FBDCB4503}" type="pres">
      <dgm:prSet presAssocID="{1E3E234C-C36D-4B9F-A559-6D00675301C8}" presName="spacer" presStyleCnt="0"/>
      <dgm:spPr/>
    </dgm:pt>
    <dgm:pt modelId="{25A7BA04-7E88-445C-99BF-4E7E252BFB5C}" type="pres">
      <dgm:prSet presAssocID="{A815F70C-50B3-4E50-B219-C45A2FFD772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927C02F-D55C-4554-B15F-774DB673B553}" type="presOf" srcId="{D9065B54-3B24-455E-9EAC-5486F866C59C}" destId="{776A0527-5825-4175-8862-33DF0A5A0772}" srcOrd="0" destOrd="0" presId="urn:microsoft.com/office/officeart/2005/8/layout/vList2"/>
    <dgm:cxn modelId="{3C7BC610-CDBE-467A-83C0-F43AEAF5A4C4}" type="presOf" srcId="{BD44B920-C8E8-46D2-B50A-50C86009082B}" destId="{14142070-FAD7-478C-8AC9-ED70C4D703AA}" srcOrd="0" destOrd="0" presId="urn:microsoft.com/office/officeart/2005/8/layout/vList2"/>
    <dgm:cxn modelId="{EB4C805A-DFEB-4BDF-A4C4-BB76891C94E1}" srcId="{D9065B54-3B24-455E-9EAC-5486F866C59C}" destId="{A815F70C-50B3-4E50-B219-C45A2FFD7722}" srcOrd="1" destOrd="0" parTransId="{68C6D839-5DC3-4C8E-B746-DA52E12D9485}" sibTransId="{7243DA61-BC83-46DB-94B4-DCABB196C2A9}"/>
    <dgm:cxn modelId="{41F3C5B0-40E2-4967-9E5B-15E570650F6B}" type="presOf" srcId="{A815F70C-50B3-4E50-B219-C45A2FFD7722}" destId="{25A7BA04-7E88-445C-99BF-4E7E252BFB5C}" srcOrd="0" destOrd="0" presId="urn:microsoft.com/office/officeart/2005/8/layout/vList2"/>
    <dgm:cxn modelId="{E1BD7DD9-9D47-4A6B-A15D-728FE5F44666}" srcId="{D9065B54-3B24-455E-9EAC-5486F866C59C}" destId="{BD44B920-C8E8-46D2-B50A-50C86009082B}" srcOrd="0" destOrd="0" parTransId="{621763CC-CDB4-423C-8695-EBB97AECB19E}" sibTransId="{1E3E234C-C36D-4B9F-A559-6D00675301C8}"/>
    <dgm:cxn modelId="{8256D4A5-2856-46F9-8F5C-4E214F0953B1}" type="presParOf" srcId="{776A0527-5825-4175-8862-33DF0A5A0772}" destId="{14142070-FAD7-478C-8AC9-ED70C4D703AA}" srcOrd="0" destOrd="0" presId="urn:microsoft.com/office/officeart/2005/8/layout/vList2"/>
    <dgm:cxn modelId="{C72F78DA-5121-4D32-B796-6912B60A0AF6}" type="presParOf" srcId="{776A0527-5825-4175-8862-33DF0A5A0772}" destId="{3E0E6A50-34BC-4705-B4D9-E25FBDCB4503}" srcOrd="1" destOrd="0" presId="urn:microsoft.com/office/officeart/2005/8/layout/vList2"/>
    <dgm:cxn modelId="{2416D973-0956-43D8-9BAE-0A3AFCB358A3}" type="presParOf" srcId="{776A0527-5825-4175-8862-33DF0A5A0772}" destId="{25A7BA04-7E88-445C-99BF-4E7E252BFB5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28CEE6-0A3B-47F0-A40C-7FDCD9FF6516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13121C25-0AEA-44B7-A38B-D32AC93DE38D}">
      <dgm:prSet custT="1"/>
      <dgm:spPr/>
      <dgm:t>
        <a:bodyPr/>
        <a:lstStyle/>
        <a:p>
          <a:pPr algn="ctr" rtl="0"/>
          <a:r>
            <a:rPr lang="nl-NL" sz="4400" dirty="0" smtClean="0"/>
            <a:t>Doel verteren</a:t>
          </a:r>
          <a:endParaRPr lang="nl-NL" sz="4400" dirty="0"/>
        </a:p>
      </dgm:t>
    </dgm:pt>
    <dgm:pt modelId="{7D3B5C8E-6FC0-406C-AFD4-9DCBDB716C1D}" type="parTrans" cxnId="{59D92325-7553-44DA-A0E1-3A5C47C7B89D}">
      <dgm:prSet/>
      <dgm:spPr/>
      <dgm:t>
        <a:bodyPr/>
        <a:lstStyle/>
        <a:p>
          <a:endParaRPr lang="nl-NL"/>
        </a:p>
      </dgm:t>
    </dgm:pt>
    <dgm:pt modelId="{81AEDCB2-F0C0-475D-BBBE-CD004A8F2181}" type="sibTrans" cxnId="{59D92325-7553-44DA-A0E1-3A5C47C7B89D}">
      <dgm:prSet/>
      <dgm:spPr/>
      <dgm:t>
        <a:bodyPr/>
        <a:lstStyle/>
        <a:p>
          <a:endParaRPr lang="nl-NL"/>
        </a:p>
      </dgm:t>
    </dgm:pt>
    <dgm:pt modelId="{C6FF9C4E-5115-48C4-920A-4CF09D35A993}" type="pres">
      <dgm:prSet presAssocID="{8128CEE6-0A3B-47F0-A40C-7FDCD9FF65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3ACED0E-00AE-40C4-86AA-7F9AB53E600A}" type="pres">
      <dgm:prSet presAssocID="{13121C25-0AEA-44B7-A38B-D32AC93DE3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9D92325-7553-44DA-A0E1-3A5C47C7B89D}" srcId="{8128CEE6-0A3B-47F0-A40C-7FDCD9FF6516}" destId="{13121C25-0AEA-44B7-A38B-D32AC93DE38D}" srcOrd="0" destOrd="0" parTransId="{7D3B5C8E-6FC0-406C-AFD4-9DCBDB716C1D}" sibTransId="{81AEDCB2-F0C0-475D-BBBE-CD004A8F2181}"/>
    <dgm:cxn modelId="{CD062698-986B-47CC-AE9E-FC4C53A5BDB7}" type="presOf" srcId="{13121C25-0AEA-44B7-A38B-D32AC93DE38D}" destId="{23ACED0E-00AE-40C4-86AA-7F9AB53E600A}" srcOrd="0" destOrd="0" presId="urn:microsoft.com/office/officeart/2005/8/layout/vList2"/>
    <dgm:cxn modelId="{93ED663E-A4EC-4D74-808C-023590BC6395}" type="presOf" srcId="{8128CEE6-0A3B-47F0-A40C-7FDCD9FF6516}" destId="{C6FF9C4E-5115-48C4-920A-4CF09D35A993}" srcOrd="0" destOrd="0" presId="urn:microsoft.com/office/officeart/2005/8/layout/vList2"/>
    <dgm:cxn modelId="{D9FBB389-50D5-483A-BEB6-B8709928A99A}" type="presParOf" srcId="{C6FF9C4E-5115-48C4-920A-4CF09D35A993}" destId="{23ACED0E-00AE-40C4-86AA-7F9AB53E60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065B54-3B24-455E-9EAC-5486F866C59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00AD47B-F57C-440A-9984-148376DF5106}">
      <dgm:prSet custT="1"/>
      <dgm:spPr/>
      <dgm:t>
        <a:bodyPr/>
        <a:lstStyle/>
        <a:p>
          <a:r>
            <a:rPr lang="nl-NL" sz="3200" dirty="0" smtClean="0"/>
            <a:t>Uiteindelijk moeten voedingsstoffen (bijv. glucose) </a:t>
          </a:r>
          <a:r>
            <a:rPr lang="nl-NL" sz="3200" b="1" dirty="0" smtClean="0"/>
            <a:t>in het bloed </a:t>
          </a:r>
          <a:r>
            <a:rPr lang="nl-NL" sz="3200" dirty="0" smtClean="0"/>
            <a:t>worden opgenomen. </a:t>
          </a:r>
          <a:r>
            <a:rPr lang="nl-NL" sz="3200" i="1" dirty="0" smtClean="0">
              <a:solidFill>
                <a:srgbClr val="0070C0"/>
              </a:solidFill>
            </a:rPr>
            <a:t>Waarom/ waarvoor?</a:t>
          </a:r>
          <a:endParaRPr lang="nl-NL" sz="3200" i="1" dirty="0">
            <a:solidFill>
              <a:srgbClr val="0070C0"/>
            </a:solidFill>
          </a:endParaRPr>
        </a:p>
      </dgm:t>
    </dgm:pt>
    <dgm:pt modelId="{5EB99B8D-DE6F-4A72-82F2-D7F6B8294A57}" type="parTrans" cxnId="{BA0D5951-AF1C-4114-A2B4-8A03C825321E}">
      <dgm:prSet/>
      <dgm:spPr/>
      <dgm:t>
        <a:bodyPr/>
        <a:lstStyle/>
        <a:p>
          <a:endParaRPr lang="nl-NL"/>
        </a:p>
      </dgm:t>
    </dgm:pt>
    <dgm:pt modelId="{3784CD50-58E7-41BB-8A1D-ECAA670AE3FA}" type="sibTrans" cxnId="{BA0D5951-AF1C-4114-A2B4-8A03C825321E}">
      <dgm:prSet/>
      <dgm:spPr/>
      <dgm:t>
        <a:bodyPr/>
        <a:lstStyle/>
        <a:p>
          <a:endParaRPr lang="nl-NL"/>
        </a:p>
      </dgm:t>
    </dgm:pt>
    <dgm:pt modelId="{BF84CA35-1A1B-41D0-8CDC-1FC684F30478}">
      <dgm:prSet custT="1"/>
      <dgm:spPr/>
      <dgm:t>
        <a:bodyPr/>
        <a:lstStyle/>
        <a:p>
          <a:r>
            <a:rPr lang="nl-NL" sz="3200" dirty="0" smtClean="0"/>
            <a:t>Sommige voedingsstoffen kunnen meteen in het bloed opgenomen worden.</a:t>
          </a:r>
          <a:endParaRPr lang="nl-NL" sz="3200" dirty="0"/>
        </a:p>
      </dgm:t>
    </dgm:pt>
    <dgm:pt modelId="{A9474E2A-29D9-4A19-B42A-7CA30048107E}" type="parTrans" cxnId="{3FEB4CF0-6F71-473B-8FAF-82BE3869018E}">
      <dgm:prSet/>
      <dgm:spPr/>
      <dgm:t>
        <a:bodyPr/>
        <a:lstStyle/>
        <a:p>
          <a:endParaRPr lang="nl-NL"/>
        </a:p>
      </dgm:t>
    </dgm:pt>
    <dgm:pt modelId="{EE814C0F-DCD4-4AF1-B7D6-0171CD516912}" type="sibTrans" cxnId="{3FEB4CF0-6F71-473B-8FAF-82BE3869018E}">
      <dgm:prSet/>
      <dgm:spPr/>
      <dgm:t>
        <a:bodyPr/>
        <a:lstStyle/>
        <a:p>
          <a:endParaRPr lang="nl-NL"/>
        </a:p>
      </dgm:t>
    </dgm:pt>
    <dgm:pt modelId="{776A0527-5825-4175-8862-33DF0A5A0772}" type="pres">
      <dgm:prSet presAssocID="{D9065B54-3B24-455E-9EAC-5486F866C5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B6608EB-67E7-48D7-9E0C-F49770302DF4}" type="pres">
      <dgm:prSet presAssocID="{300AD47B-F57C-440A-9984-148376DF510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683F395-86BD-4356-B862-4FAB43216D89}" type="pres">
      <dgm:prSet presAssocID="{3784CD50-58E7-41BB-8A1D-ECAA670AE3FA}" presName="spacer" presStyleCnt="0"/>
      <dgm:spPr/>
    </dgm:pt>
    <dgm:pt modelId="{263FD4E9-C10A-4F08-9061-55DB8BF41647}" type="pres">
      <dgm:prSet presAssocID="{BF84CA35-1A1B-41D0-8CDC-1FC684F3047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F173DCE-9A94-464B-894A-1F3AA24EC45A}" type="presOf" srcId="{D9065B54-3B24-455E-9EAC-5486F866C59C}" destId="{776A0527-5825-4175-8862-33DF0A5A0772}" srcOrd="0" destOrd="0" presId="urn:microsoft.com/office/officeart/2005/8/layout/vList2"/>
    <dgm:cxn modelId="{BA0D5951-AF1C-4114-A2B4-8A03C825321E}" srcId="{D9065B54-3B24-455E-9EAC-5486F866C59C}" destId="{300AD47B-F57C-440A-9984-148376DF5106}" srcOrd="0" destOrd="0" parTransId="{5EB99B8D-DE6F-4A72-82F2-D7F6B8294A57}" sibTransId="{3784CD50-58E7-41BB-8A1D-ECAA670AE3FA}"/>
    <dgm:cxn modelId="{F2AEA8E3-CEED-457B-925F-51B3A4D2F328}" type="presOf" srcId="{300AD47B-F57C-440A-9984-148376DF5106}" destId="{1B6608EB-67E7-48D7-9E0C-F49770302DF4}" srcOrd="0" destOrd="0" presId="urn:microsoft.com/office/officeart/2005/8/layout/vList2"/>
    <dgm:cxn modelId="{3FEB4CF0-6F71-473B-8FAF-82BE3869018E}" srcId="{D9065B54-3B24-455E-9EAC-5486F866C59C}" destId="{BF84CA35-1A1B-41D0-8CDC-1FC684F30478}" srcOrd="1" destOrd="0" parTransId="{A9474E2A-29D9-4A19-B42A-7CA30048107E}" sibTransId="{EE814C0F-DCD4-4AF1-B7D6-0171CD516912}"/>
    <dgm:cxn modelId="{9E294038-5B2D-49FF-ABDC-B3D012C60C7E}" type="presOf" srcId="{BF84CA35-1A1B-41D0-8CDC-1FC684F30478}" destId="{263FD4E9-C10A-4F08-9061-55DB8BF41647}" srcOrd="0" destOrd="0" presId="urn:microsoft.com/office/officeart/2005/8/layout/vList2"/>
    <dgm:cxn modelId="{C2667C57-CECD-4CF3-A16F-792FB75592DC}" type="presParOf" srcId="{776A0527-5825-4175-8862-33DF0A5A0772}" destId="{1B6608EB-67E7-48D7-9E0C-F49770302DF4}" srcOrd="0" destOrd="0" presId="urn:microsoft.com/office/officeart/2005/8/layout/vList2"/>
    <dgm:cxn modelId="{1380A28E-733B-415E-ABBA-AA615A29B779}" type="presParOf" srcId="{776A0527-5825-4175-8862-33DF0A5A0772}" destId="{6683F395-86BD-4356-B862-4FAB43216D89}" srcOrd="1" destOrd="0" presId="urn:microsoft.com/office/officeart/2005/8/layout/vList2"/>
    <dgm:cxn modelId="{C8A0533D-71EC-4DC2-B885-F0A18CA835EA}" type="presParOf" srcId="{776A0527-5825-4175-8862-33DF0A5A0772}" destId="{263FD4E9-C10A-4F08-9061-55DB8BF4164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28CEE6-0A3B-47F0-A40C-7FDCD9FF6516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13121C25-0AEA-44B7-A38B-D32AC93DE38D}">
      <dgm:prSet custT="1"/>
      <dgm:spPr/>
      <dgm:t>
        <a:bodyPr/>
        <a:lstStyle/>
        <a:p>
          <a:pPr algn="ctr" rtl="0"/>
          <a:r>
            <a:rPr lang="nl-NL" sz="4400" dirty="0" smtClean="0"/>
            <a:t>Het verteren van voedingsstoffen</a:t>
          </a:r>
          <a:endParaRPr lang="nl-NL" sz="4400" dirty="0"/>
        </a:p>
      </dgm:t>
    </dgm:pt>
    <dgm:pt modelId="{7D3B5C8E-6FC0-406C-AFD4-9DCBDB716C1D}" type="parTrans" cxnId="{59D92325-7553-44DA-A0E1-3A5C47C7B89D}">
      <dgm:prSet/>
      <dgm:spPr/>
      <dgm:t>
        <a:bodyPr/>
        <a:lstStyle/>
        <a:p>
          <a:endParaRPr lang="nl-NL"/>
        </a:p>
      </dgm:t>
    </dgm:pt>
    <dgm:pt modelId="{81AEDCB2-F0C0-475D-BBBE-CD004A8F2181}" type="sibTrans" cxnId="{59D92325-7553-44DA-A0E1-3A5C47C7B89D}">
      <dgm:prSet/>
      <dgm:spPr/>
      <dgm:t>
        <a:bodyPr/>
        <a:lstStyle/>
        <a:p>
          <a:endParaRPr lang="nl-NL"/>
        </a:p>
      </dgm:t>
    </dgm:pt>
    <dgm:pt modelId="{C6FF9C4E-5115-48C4-920A-4CF09D35A993}" type="pres">
      <dgm:prSet presAssocID="{8128CEE6-0A3B-47F0-A40C-7FDCD9FF65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3ACED0E-00AE-40C4-86AA-7F9AB53E600A}" type="pres">
      <dgm:prSet presAssocID="{13121C25-0AEA-44B7-A38B-D32AC93DE38D}" presName="parentText" presStyleLbl="node1" presStyleIdx="0" presStyleCnt="1" custLinFactNeighborX="-35749" custLinFactNeighborY="-2409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9D92325-7553-44DA-A0E1-3A5C47C7B89D}" srcId="{8128CEE6-0A3B-47F0-A40C-7FDCD9FF6516}" destId="{13121C25-0AEA-44B7-A38B-D32AC93DE38D}" srcOrd="0" destOrd="0" parTransId="{7D3B5C8E-6FC0-406C-AFD4-9DCBDB716C1D}" sibTransId="{81AEDCB2-F0C0-475D-BBBE-CD004A8F2181}"/>
    <dgm:cxn modelId="{B12C61C5-3200-46C1-9551-310670575BAF}" type="presOf" srcId="{8128CEE6-0A3B-47F0-A40C-7FDCD9FF6516}" destId="{C6FF9C4E-5115-48C4-920A-4CF09D35A993}" srcOrd="0" destOrd="0" presId="urn:microsoft.com/office/officeart/2005/8/layout/vList2"/>
    <dgm:cxn modelId="{3F898AE6-F1D6-4421-95C0-63C07E469F1C}" type="presOf" srcId="{13121C25-0AEA-44B7-A38B-D32AC93DE38D}" destId="{23ACED0E-00AE-40C4-86AA-7F9AB53E600A}" srcOrd="0" destOrd="0" presId="urn:microsoft.com/office/officeart/2005/8/layout/vList2"/>
    <dgm:cxn modelId="{6262CAFE-F986-4805-A57E-0858CD2041A0}" type="presParOf" srcId="{C6FF9C4E-5115-48C4-920A-4CF09D35A993}" destId="{23ACED0E-00AE-40C4-86AA-7F9AB53E60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065B54-3B24-455E-9EAC-5486F866C59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90672A8-5CC2-490A-A096-1459E7CBCCB5}">
      <dgm:prSet custT="1"/>
      <dgm:spPr/>
      <dgm:t>
        <a:bodyPr/>
        <a:lstStyle/>
        <a:p>
          <a:r>
            <a:rPr lang="nl-NL" sz="3200" dirty="0" smtClean="0"/>
            <a:t>Sommige voedingsstoffen zijn te groot en kunnen niet opgenomen worden in het bloed. </a:t>
          </a:r>
          <a:r>
            <a:rPr lang="nl-NL" sz="3200" i="1" dirty="0" smtClean="0">
              <a:solidFill>
                <a:srgbClr val="0070C0"/>
              </a:solidFill>
            </a:rPr>
            <a:t>Welke?</a:t>
          </a:r>
          <a:endParaRPr lang="nl-NL" sz="3200" i="1" dirty="0">
            <a:solidFill>
              <a:srgbClr val="0070C0"/>
            </a:solidFill>
          </a:endParaRPr>
        </a:p>
      </dgm:t>
    </dgm:pt>
    <dgm:pt modelId="{ACB64238-B83C-49BC-B5E9-4409416AD959}" type="parTrans" cxnId="{666429E4-0BA8-46ED-9998-880BCB62A056}">
      <dgm:prSet/>
      <dgm:spPr/>
    </dgm:pt>
    <dgm:pt modelId="{8E21B2EC-22F7-4276-9133-38DF0CC69BEE}" type="sibTrans" cxnId="{666429E4-0BA8-46ED-9998-880BCB62A056}">
      <dgm:prSet/>
      <dgm:spPr/>
    </dgm:pt>
    <dgm:pt modelId="{43DB0E38-0D73-497E-9627-8672BC50C82E}">
      <dgm:prSet custT="1"/>
      <dgm:spPr/>
      <dgm:t>
        <a:bodyPr/>
        <a:lstStyle/>
        <a:p>
          <a:r>
            <a:rPr lang="nl-NL" sz="3200" dirty="0" smtClean="0"/>
            <a:t>Deze voedingsstoffen moeten eerst verteerd worden.</a:t>
          </a:r>
        </a:p>
      </dgm:t>
    </dgm:pt>
    <dgm:pt modelId="{CCFBD6EC-576B-49C9-B2D7-F86AEE3C1FE9}" type="parTrans" cxnId="{A2710C82-7D5A-42C5-A552-CD4355E7001E}">
      <dgm:prSet/>
      <dgm:spPr/>
    </dgm:pt>
    <dgm:pt modelId="{255567A0-E843-4DE2-9E95-4E6E2C6DF4FE}" type="sibTrans" cxnId="{A2710C82-7D5A-42C5-A552-CD4355E7001E}">
      <dgm:prSet/>
      <dgm:spPr/>
    </dgm:pt>
    <dgm:pt modelId="{B83A5F96-D5B4-496E-B744-7FAAA03319CF}">
      <dgm:prSet custT="1"/>
      <dgm:spPr/>
      <dgm:t>
        <a:bodyPr/>
        <a:lstStyle/>
        <a:p>
          <a:r>
            <a:rPr lang="nl-NL" sz="3200" b="1" dirty="0" smtClean="0"/>
            <a:t>Verteringsklieren </a:t>
          </a:r>
          <a:r>
            <a:rPr lang="nl-NL" sz="3200" dirty="0" smtClean="0"/>
            <a:t>spelen daarbij een grote rol.</a:t>
          </a:r>
        </a:p>
      </dgm:t>
    </dgm:pt>
    <dgm:pt modelId="{603BB0E6-7142-453B-A5BD-ADB77E177093}" type="parTrans" cxnId="{B356D193-7B8A-4998-8947-E8A8242D3999}">
      <dgm:prSet/>
      <dgm:spPr/>
    </dgm:pt>
    <dgm:pt modelId="{8E824212-8903-41BD-83B7-84A99E594A93}" type="sibTrans" cxnId="{B356D193-7B8A-4998-8947-E8A8242D3999}">
      <dgm:prSet/>
      <dgm:spPr/>
    </dgm:pt>
    <dgm:pt modelId="{776A0527-5825-4175-8862-33DF0A5A0772}" type="pres">
      <dgm:prSet presAssocID="{D9065B54-3B24-455E-9EAC-5486F866C5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522B130-CA72-469B-AB02-C6F4EEF92C29}" type="pres">
      <dgm:prSet presAssocID="{290672A8-5CC2-490A-A096-1459E7CBCC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448F0FB-FAE3-462E-B76C-DDBDED76364F}" type="pres">
      <dgm:prSet presAssocID="{8E21B2EC-22F7-4276-9133-38DF0CC69BEE}" presName="spacer" presStyleCnt="0"/>
      <dgm:spPr/>
    </dgm:pt>
    <dgm:pt modelId="{48D14D7C-6E45-4538-B451-3518A1487E72}" type="pres">
      <dgm:prSet presAssocID="{43DB0E38-0D73-497E-9627-8672BC50C8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D94CFE-443E-4F9D-88F5-EF89BBB995A3}" type="pres">
      <dgm:prSet presAssocID="{255567A0-E843-4DE2-9E95-4E6E2C6DF4FE}" presName="spacer" presStyleCnt="0"/>
      <dgm:spPr/>
    </dgm:pt>
    <dgm:pt modelId="{F4174D7C-2F8A-45A6-BE98-A8234AA8E95F}" type="pres">
      <dgm:prSet presAssocID="{B83A5F96-D5B4-496E-B744-7FAAA03319C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2D313EC-904B-45F6-9850-F9A708B110C7}" type="presOf" srcId="{D9065B54-3B24-455E-9EAC-5486F866C59C}" destId="{776A0527-5825-4175-8862-33DF0A5A0772}" srcOrd="0" destOrd="0" presId="urn:microsoft.com/office/officeart/2005/8/layout/vList2"/>
    <dgm:cxn modelId="{A38B1EFB-7A32-422D-B4DE-D3A86CA4DC3A}" type="presOf" srcId="{290672A8-5CC2-490A-A096-1459E7CBCCB5}" destId="{9522B130-CA72-469B-AB02-C6F4EEF92C29}" srcOrd="0" destOrd="0" presId="urn:microsoft.com/office/officeart/2005/8/layout/vList2"/>
    <dgm:cxn modelId="{666429E4-0BA8-46ED-9998-880BCB62A056}" srcId="{D9065B54-3B24-455E-9EAC-5486F866C59C}" destId="{290672A8-5CC2-490A-A096-1459E7CBCCB5}" srcOrd="0" destOrd="0" parTransId="{ACB64238-B83C-49BC-B5E9-4409416AD959}" sibTransId="{8E21B2EC-22F7-4276-9133-38DF0CC69BEE}"/>
    <dgm:cxn modelId="{B356D193-7B8A-4998-8947-E8A8242D3999}" srcId="{D9065B54-3B24-455E-9EAC-5486F866C59C}" destId="{B83A5F96-D5B4-496E-B744-7FAAA03319CF}" srcOrd="2" destOrd="0" parTransId="{603BB0E6-7142-453B-A5BD-ADB77E177093}" sibTransId="{8E824212-8903-41BD-83B7-84A99E594A93}"/>
    <dgm:cxn modelId="{2FC9C21B-F8BE-424E-8A94-CC9C0F3D0185}" type="presOf" srcId="{B83A5F96-D5B4-496E-B744-7FAAA03319CF}" destId="{F4174D7C-2F8A-45A6-BE98-A8234AA8E95F}" srcOrd="0" destOrd="0" presId="urn:microsoft.com/office/officeart/2005/8/layout/vList2"/>
    <dgm:cxn modelId="{A2710C82-7D5A-42C5-A552-CD4355E7001E}" srcId="{D9065B54-3B24-455E-9EAC-5486F866C59C}" destId="{43DB0E38-0D73-497E-9627-8672BC50C82E}" srcOrd="1" destOrd="0" parTransId="{CCFBD6EC-576B-49C9-B2D7-F86AEE3C1FE9}" sibTransId="{255567A0-E843-4DE2-9E95-4E6E2C6DF4FE}"/>
    <dgm:cxn modelId="{A24C47C0-77DC-4E80-B3AD-3662406F30E5}" type="presOf" srcId="{43DB0E38-0D73-497E-9627-8672BC50C82E}" destId="{48D14D7C-6E45-4538-B451-3518A1487E72}" srcOrd="0" destOrd="0" presId="urn:microsoft.com/office/officeart/2005/8/layout/vList2"/>
    <dgm:cxn modelId="{D5ABC6AB-01F2-47AF-93AF-84DDB30A61A4}" type="presParOf" srcId="{776A0527-5825-4175-8862-33DF0A5A0772}" destId="{9522B130-CA72-469B-AB02-C6F4EEF92C29}" srcOrd="0" destOrd="0" presId="urn:microsoft.com/office/officeart/2005/8/layout/vList2"/>
    <dgm:cxn modelId="{E1A612E3-C876-430A-9B7F-CF6A79C8F90E}" type="presParOf" srcId="{776A0527-5825-4175-8862-33DF0A5A0772}" destId="{7448F0FB-FAE3-462E-B76C-DDBDED76364F}" srcOrd="1" destOrd="0" presId="urn:microsoft.com/office/officeart/2005/8/layout/vList2"/>
    <dgm:cxn modelId="{E4EB56B0-6735-41D9-93CF-E65643F43DA1}" type="presParOf" srcId="{776A0527-5825-4175-8862-33DF0A5A0772}" destId="{48D14D7C-6E45-4538-B451-3518A1487E72}" srcOrd="2" destOrd="0" presId="urn:microsoft.com/office/officeart/2005/8/layout/vList2"/>
    <dgm:cxn modelId="{F1CAA6AD-2C83-47E3-8CAC-F2E03E2A92EB}" type="presParOf" srcId="{776A0527-5825-4175-8862-33DF0A5A0772}" destId="{57D94CFE-443E-4F9D-88F5-EF89BBB995A3}" srcOrd="3" destOrd="0" presId="urn:microsoft.com/office/officeart/2005/8/layout/vList2"/>
    <dgm:cxn modelId="{1B59085F-AAE2-475D-9336-3AC34F804536}" type="presParOf" srcId="{776A0527-5825-4175-8862-33DF0A5A0772}" destId="{F4174D7C-2F8A-45A6-BE98-A8234AA8E95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54145E-748F-4BA3-88B3-C5BBE83015FA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6418B78F-2EDF-4D6B-B37E-55E5E3C501C5}">
      <dgm:prSet/>
      <dgm:spPr/>
      <dgm:t>
        <a:bodyPr/>
        <a:lstStyle/>
        <a:p>
          <a:pPr algn="ctr" rtl="0"/>
          <a:r>
            <a:rPr lang="nl-NL" dirty="0" smtClean="0"/>
            <a:t>Belangrijke begrippen</a:t>
          </a:r>
          <a:endParaRPr lang="nl-NL" dirty="0"/>
        </a:p>
      </dgm:t>
    </dgm:pt>
    <dgm:pt modelId="{1B1C83EF-09A9-4C32-926B-7DFE33E5620B}" type="parTrans" cxnId="{60E27CCF-373F-43B2-A788-B4DDEE9FBF43}">
      <dgm:prSet/>
      <dgm:spPr/>
      <dgm:t>
        <a:bodyPr/>
        <a:lstStyle/>
        <a:p>
          <a:endParaRPr lang="nl-NL"/>
        </a:p>
      </dgm:t>
    </dgm:pt>
    <dgm:pt modelId="{68E93273-3DDB-42DD-8D9B-4D147EA51C3D}" type="sibTrans" cxnId="{60E27CCF-373F-43B2-A788-B4DDEE9FBF43}">
      <dgm:prSet/>
      <dgm:spPr/>
      <dgm:t>
        <a:bodyPr/>
        <a:lstStyle/>
        <a:p>
          <a:endParaRPr lang="nl-NL"/>
        </a:p>
      </dgm:t>
    </dgm:pt>
    <dgm:pt modelId="{7F477B4E-DA4D-4AC2-96FC-CC583523B588}" type="pres">
      <dgm:prSet presAssocID="{CE54145E-748F-4BA3-88B3-C5BBE8301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917088A-1D3C-48FF-8703-66238EE2EF57}" type="pres">
      <dgm:prSet presAssocID="{6418B78F-2EDF-4D6B-B37E-55E5E3C501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8736ED8-C2D2-43BF-A64A-404A6A2CC647}" type="presOf" srcId="{CE54145E-748F-4BA3-88B3-C5BBE83015FA}" destId="{7F477B4E-DA4D-4AC2-96FC-CC583523B588}" srcOrd="0" destOrd="0" presId="urn:microsoft.com/office/officeart/2005/8/layout/vList2"/>
    <dgm:cxn modelId="{60E27CCF-373F-43B2-A788-B4DDEE9FBF43}" srcId="{CE54145E-748F-4BA3-88B3-C5BBE83015FA}" destId="{6418B78F-2EDF-4D6B-B37E-55E5E3C501C5}" srcOrd="0" destOrd="0" parTransId="{1B1C83EF-09A9-4C32-926B-7DFE33E5620B}" sibTransId="{68E93273-3DDB-42DD-8D9B-4D147EA51C3D}"/>
    <dgm:cxn modelId="{14A1CB1B-08F2-48B5-B9C8-3A68F581C40D}" type="presOf" srcId="{6418B78F-2EDF-4D6B-B37E-55E5E3C501C5}" destId="{2917088A-1D3C-48FF-8703-66238EE2EF57}" srcOrd="0" destOrd="0" presId="urn:microsoft.com/office/officeart/2005/8/layout/vList2"/>
    <dgm:cxn modelId="{6A55C6CD-076B-443D-AC09-21182A962071}" type="presParOf" srcId="{7F477B4E-DA4D-4AC2-96FC-CC583523B588}" destId="{2917088A-1D3C-48FF-8703-66238EE2EF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EF661E-2914-4FB7-94DF-4DA0AB51378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24854AB-6D3E-41CF-A61E-C17E58307967}">
      <dgm:prSet custT="1"/>
      <dgm:spPr/>
      <dgm:t>
        <a:bodyPr/>
        <a:lstStyle/>
        <a:p>
          <a:pPr algn="ctr" rtl="0"/>
          <a:r>
            <a:rPr lang="nl-NL" sz="3200" b="1" dirty="0" smtClean="0"/>
            <a:t>Verteringsklieren</a:t>
          </a:r>
          <a:endParaRPr lang="nl-NL" sz="3200" dirty="0"/>
        </a:p>
      </dgm:t>
    </dgm:pt>
    <dgm:pt modelId="{21B7A5AD-9E8F-47B1-A1F0-0DBB27936EF2}" type="parTrans" cxnId="{D91BACEE-86D8-4122-A8BD-C67D500C0C45}">
      <dgm:prSet/>
      <dgm:spPr/>
      <dgm:t>
        <a:bodyPr/>
        <a:lstStyle/>
        <a:p>
          <a:pPr algn="ctr"/>
          <a:endParaRPr lang="nl-NL"/>
        </a:p>
      </dgm:t>
    </dgm:pt>
    <dgm:pt modelId="{91344780-82BB-4FEB-98E9-30233DBA62F4}" type="sibTrans" cxnId="{D91BACEE-86D8-4122-A8BD-C67D500C0C45}">
      <dgm:prSet/>
      <dgm:spPr/>
      <dgm:t>
        <a:bodyPr/>
        <a:lstStyle/>
        <a:p>
          <a:pPr algn="ctr"/>
          <a:endParaRPr lang="nl-NL"/>
        </a:p>
      </dgm:t>
    </dgm:pt>
    <dgm:pt modelId="{46BC0813-8CE8-4B38-BF8B-646E4A87DE9D}">
      <dgm:prSet custT="1"/>
      <dgm:spPr/>
      <dgm:t>
        <a:bodyPr/>
        <a:lstStyle/>
        <a:p>
          <a:pPr algn="ctr" rtl="0"/>
          <a:r>
            <a:rPr lang="nl-NL" sz="3200" b="1" dirty="0" smtClean="0"/>
            <a:t>Verteringssap</a:t>
          </a:r>
          <a:endParaRPr lang="nl-NL" sz="3200" dirty="0"/>
        </a:p>
      </dgm:t>
    </dgm:pt>
    <dgm:pt modelId="{4A4F072A-C6DF-49F7-8D7A-1DC1AC866809}" type="parTrans" cxnId="{A0850184-03BE-41DA-B7E4-23C75C3967C4}">
      <dgm:prSet/>
      <dgm:spPr/>
      <dgm:t>
        <a:bodyPr/>
        <a:lstStyle/>
        <a:p>
          <a:pPr algn="ctr"/>
          <a:endParaRPr lang="nl-NL"/>
        </a:p>
      </dgm:t>
    </dgm:pt>
    <dgm:pt modelId="{A553761E-12B4-4B0A-BBA2-6F5607906437}" type="sibTrans" cxnId="{A0850184-03BE-41DA-B7E4-23C75C3967C4}">
      <dgm:prSet/>
      <dgm:spPr/>
      <dgm:t>
        <a:bodyPr/>
        <a:lstStyle/>
        <a:p>
          <a:pPr algn="ctr"/>
          <a:endParaRPr lang="nl-NL"/>
        </a:p>
      </dgm:t>
    </dgm:pt>
    <dgm:pt modelId="{4B7DDB7C-8826-426B-8CB9-5B9ED933BEC7}">
      <dgm:prSet custT="1"/>
      <dgm:spPr/>
      <dgm:t>
        <a:bodyPr/>
        <a:lstStyle/>
        <a:p>
          <a:pPr algn="ctr" rtl="0"/>
          <a:r>
            <a:rPr lang="nl-NL" sz="3200" b="1" dirty="0" smtClean="0"/>
            <a:t>Enzymen</a:t>
          </a:r>
        </a:p>
      </dgm:t>
    </dgm:pt>
    <dgm:pt modelId="{89C571CC-4A3D-4CA5-A6E7-95A9E393D6C8}" type="parTrans" cxnId="{70BDD107-BA32-4EC9-885D-40B6BCEF9834}">
      <dgm:prSet/>
      <dgm:spPr/>
      <dgm:t>
        <a:bodyPr/>
        <a:lstStyle/>
        <a:p>
          <a:pPr algn="ctr"/>
          <a:endParaRPr lang="nl-NL"/>
        </a:p>
      </dgm:t>
    </dgm:pt>
    <dgm:pt modelId="{134F601C-BD69-4D7D-BC62-59E7BB551700}" type="sibTrans" cxnId="{70BDD107-BA32-4EC9-885D-40B6BCEF9834}">
      <dgm:prSet/>
      <dgm:spPr/>
      <dgm:t>
        <a:bodyPr/>
        <a:lstStyle/>
        <a:p>
          <a:pPr algn="ctr"/>
          <a:endParaRPr lang="nl-NL"/>
        </a:p>
      </dgm:t>
    </dgm:pt>
    <dgm:pt modelId="{108DB39B-0977-4845-9B25-4A10431F87C9}">
      <dgm:prSet custT="1"/>
      <dgm:spPr/>
      <dgm:t>
        <a:bodyPr/>
        <a:lstStyle/>
        <a:p>
          <a:pPr algn="ctr" rtl="0"/>
          <a:r>
            <a:rPr lang="nl-NL" sz="3200" b="1" dirty="0" smtClean="0"/>
            <a:t>Verteringsproducten</a:t>
          </a:r>
          <a:endParaRPr lang="nl-NL" sz="3200" b="0" dirty="0" smtClean="0"/>
        </a:p>
      </dgm:t>
    </dgm:pt>
    <dgm:pt modelId="{6390C44C-2758-43F4-B4B8-AED9A2E6C89C}" type="parTrans" cxnId="{7CC5DC99-0E12-43DA-A5EC-F85C9DC32596}">
      <dgm:prSet/>
      <dgm:spPr/>
      <dgm:t>
        <a:bodyPr/>
        <a:lstStyle/>
        <a:p>
          <a:endParaRPr lang="nl-NL"/>
        </a:p>
      </dgm:t>
    </dgm:pt>
    <dgm:pt modelId="{CFED0E6D-3652-4689-A432-77FFE8716EBC}" type="sibTrans" cxnId="{7CC5DC99-0E12-43DA-A5EC-F85C9DC32596}">
      <dgm:prSet/>
      <dgm:spPr/>
      <dgm:t>
        <a:bodyPr/>
        <a:lstStyle/>
        <a:p>
          <a:endParaRPr lang="nl-NL"/>
        </a:p>
      </dgm:t>
    </dgm:pt>
    <dgm:pt modelId="{A6359E26-BE8B-41A5-A89F-105496938C5E}" type="pres">
      <dgm:prSet presAssocID="{F2EF661E-2914-4FB7-94DF-4DA0AB5137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A3B1985-A39F-40B7-AE41-F8DFF272E0A9}" type="pres">
      <dgm:prSet presAssocID="{724854AB-6D3E-41CF-A61E-C17E5830796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0974CE1-C114-402D-AF52-4D47099DBA4D}" type="pres">
      <dgm:prSet presAssocID="{91344780-82BB-4FEB-98E9-30233DBA62F4}" presName="spacer" presStyleCnt="0"/>
      <dgm:spPr/>
    </dgm:pt>
    <dgm:pt modelId="{6F7D2B76-AE89-4D81-A207-A31E073EEF74}" type="pres">
      <dgm:prSet presAssocID="{46BC0813-8CE8-4B38-BF8B-646E4A87DE9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49024D5-D467-4289-A8F4-6721C6DD0DE1}" type="pres">
      <dgm:prSet presAssocID="{A553761E-12B4-4B0A-BBA2-6F5607906437}" presName="spacer" presStyleCnt="0"/>
      <dgm:spPr/>
    </dgm:pt>
    <dgm:pt modelId="{8D81C466-0FA0-4525-A533-789E11C9F442}" type="pres">
      <dgm:prSet presAssocID="{4B7DDB7C-8826-426B-8CB9-5B9ED933BEC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4C69882-146A-4604-8F0A-13611670A16A}" type="pres">
      <dgm:prSet presAssocID="{134F601C-BD69-4D7D-BC62-59E7BB551700}" presName="spacer" presStyleCnt="0"/>
      <dgm:spPr/>
    </dgm:pt>
    <dgm:pt modelId="{C7920EBF-B39D-4E03-8843-4C643A3338B6}" type="pres">
      <dgm:prSet presAssocID="{108DB39B-0977-4845-9B25-4A10431F87C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0BDD107-BA32-4EC9-885D-40B6BCEF9834}" srcId="{F2EF661E-2914-4FB7-94DF-4DA0AB513786}" destId="{4B7DDB7C-8826-426B-8CB9-5B9ED933BEC7}" srcOrd="2" destOrd="0" parTransId="{89C571CC-4A3D-4CA5-A6E7-95A9E393D6C8}" sibTransId="{134F601C-BD69-4D7D-BC62-59E7BB551700}"/>
    <dgm:cxn modelId="{6AE66289-42A4-4102-B43A-894B854B1C4F}" type="presOf" srcId="{108DB39B-0977-4845-9B25-4A10431F87C9}" destId="{C7920EBF-B39D-4E03-8843-4C643A3338B6}" srcOrd="0" destOrd="0" presId="urn:microsoft.com/office/officeart/2005/8/layout/vList2"/>
    <dgm:cxn modelId="{71CB7735-B738-4170-9A76-1F2506B09D18}" type="presOf" srcId="{724854AB-6D3E-41CF-A61E-C17E58307967}" destId="{0A3B1985-A39F-40B7-AE41-F8DFF272E0A9}" srcOrd="0" destOrd="0" presId="urn:microsoft.com/office/officeart/2005/8/layout/vList2"/>
    <dgm:cxn modelId="{7CC5DC99-0E12-43DA-A5EC-F85C9DC32596}" srcId="{F2EF661E-2914-4FB7-94DF-4DA0AB513786}" destId="{108DB39B-0977-4845-9B25-4A10431F87C9}" srcOrd="3" destOrd="0" parTransId="{6390C44C-2758-43F4-B4B8-AED9A2E6C89C}" sibTransId="{CFED0E6D-3652-4689-A432-77FFE8716EBC}"/>
    <dgm:cxn modelId="{A0850184-03BE-41DA-B7E4-23C75C3967C4}" srcId="{F2EF661E-2914-4FB7-94DF-4DA0AB513786}" destId="{46BC0813-8CE8-4B38-BF8B-646E4A87DE9D}" srcOrd="1" destOrd="0" parTransId="{4A4F072A-C6DF-49F7-8D7A-1DC1AC866809}" sibTransId="{A553761E-12B4-4B0A-BBA2-6F5607906437}"/>
    <dgm:cxn modelId="{CF4C598B-A760-4491-9873-CDEEF9789A49}" type="presOf" srcId="{F2EF661E-2914-4FB7-94DF-4DA0AB513786}" destId="{A6359E26-BE8B-41A5-A89F-105496938C5E}" srcOrd="0" destOrd="0" presId="urn:microsoft.com/office/officeart/2005/8/layout/vList2"/>
    <dgm:cxn modelId="{D91BACEE-86D8-4122-A8BD-C67D500C0C45}" srcId="{F2EF661E-2914-4FB7-94DF-4DA0AB513786}" destId="{724854AB-6D3E-41CF-A61E-C17E58307967}" srcOrd="0" destOrd="0" parTransId="{21B7A5AD-9E8F-47B1-A1F0-0DBB27936EF2}" sibTransId="{91344780-82BB-4FEB-98E9-30233DBA62F4}"/>
    <dgm:cxn modelId="{BB8ED437-BBBD-48CD-BE25-CDAC1736DFB6}" type="presOf" srcId="{46BC0813-8CE8-4B38-BF8B-646E4A87DE9D}" destId="{6F7D2B76-AE89-4D81-A207-A31E073EEF74}" srcOrd="0" destOrd="0" presId="urn:microsoft.com/office/officeart/2005/8/layout/vList2"/>
    <dgm:cxn modelId="{C5686442-744C-4222-9921-A23C4577BE8E}" type="presOf" srcId="{4B7DDB7C-8826-426B-8CB9-5B9ED933BEC7}" destId="{8D81C466-0FA0-4525-A533-789E11C9F442}" srcOrd="0" destOrd="0" presId="urn:microsoft.com/office/officeart/2005/8/layout/vList2"/>
    <dgm:cxn modelId="{6DDC0EE8-0973-4744-9D2D-977E2DEE5793}" type="presParOf" srcId="{A6359E26-BE8B-41A5-A89F-105496938C5E}" destId="{0A3B1985-A39F-40B7-AE41-F8DFF272E0A9}" srcOrd="0" destOrd="0" presId="urn:microsoft.com/office/officeart/2005/8/layout/vList2"/>
    <dgm:cxn modelId="{BCBEB0AC-0954-4B16-9ED9-A6C99BBB9F7E}" type="presParOf" srcId="{A6359E26-BE8B-41A5-A89F-105496938C5E}" destId="{50974CE1-C114-402D-AF52-4D47099DBA4D}" srcOrd="1" destOrd="0" presId="urn:microsoft.com/office/officeart/2005/8/layout/vList2"/>
    <dgm:cxn modelId="{B9C93687-2AF8-4590-BD6B-555C1EB87729}" type="presParOf" srcId="{A6359E26-BE8B-41A5-A89F-105496938C5E}" destId="{6F7D2B76-AE89-4D81-A207-A31E073EEF74}" srcOrd="2" destOrd="0" presId="urn:microsoft.com/office/officeart/2005/8/layout/vList2"/>
    <dgm:cxn modelId="{B58E54FB-651E-4559-960A-2AC5356AC9B7}" type="presParOf" srcId="{A6359E26-BE8B-41A5-A89F-105496938C5E}" destId="{049024D5-D467-4289-A8F4-6721C6DD0DE1}" srcOrd="3" destOrd="0" presId="urn:microsoft.com/office/officeart/2005/8/layout/vList2"/>
    <dgm:cxn modelId="{DD982DF2-E1AA-43A6-AB59-B04FC95A5E3D}" type="presParOf" srcId="{A6359E26-BE8B-41A5-A89F-105496938C5E}" destId="{8D81C466-0FA0-4525-A533-789E11C9F442}" srcOrd="4" destOrd="0" presId="urn:microsoft.com/office/officeart/2005/8/layout/vList2"/>
    <dgm:cxn modelId="{AEB60AE1-504A-498E-8608-065E1EBF6A88}" type="presParOf" srcId="{A6359E26-BE8B-41A5-A89F-105496938C5E}" destId="{34C69882-146A-4604-8F0A-13611670A16A}" srcOrd="5" destOrd="0" presId="urn:microsoft.com/office/officeart/2005/8/layout/vList2"/>
    <dgm:cxn modelId="{ADC7872B-7F22-4533-8008-667E9468AC53}" type="presParOf" srcId="{A6359E26-BE8B-41A5-A89F-105496938C5E}" destId="{C7920EBF-B39D-4E03-8843-4C643A3338B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521529-29EF-4592-956E-5D4B510E2EFE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F69384BB-3515-4F5F-A70C-FBEA3A43D953}">
      <dgm:prSet custT="1"/>
      <dgm:spPr/>
      <dgm:t>
        <a:bodyPr/>
        <a:lstStyle/>
        <a:p>
          <a:pPr algn="ctr" rtl="0"/>
          <a:r>
            <a:rPr lang="nl-NL" sz="4400" dirty="0" smtClean="0"/>
            <a:t>De mond</a:t>
          </a:r>
          <a:endParaRPr lang="nl-NL" sz="4400" dirty="0"/>
        </a:p>
      </dgm:t>
    </dgm:pt>
    <dgm:pt modelId="{8F1E8A75-8236-4A0D-BA06-A39FC1B9687E}" type="parTrans" cxnId="{231074E5-3D9C-42C5-9F68-ADBDBC5DB97F}">
      <dgm:prSet/>
      <dgm:spPr/>
      <dgm:t>
        <a:bodyPr/>
        <a:lstStyle/>
        <a:p>
          <a:endParaRPr lang="nl-NL"/>
        </a:p>
      </dgm:t>
    </dgm:pt>
    <dgm:pt modelId="{7E312D8C-0E04-4599-8842-48AE41B0DFB6}" type="sibTrans" cxnId="{231074E5-3D9C-42C5-9F68-ADBDBC5DB97F}">
      <dgm:prSet/>
      <dgm:spPr/>
      <dgm:t>
        <a:bodyPr/>
        <a:lstStyle/>
        <a:p>
          <a:endParaRPr lang="nl-NL"/>
        </a:p>
      </dgm:t>
    </dgm:pt>
    <dgm:pt modelId="{81600FDB-F2AF-402F-8009-0A1EBF397B42}" type="pres">
      <dgm:prSet presAssocID="{6A521529-29EF-4592-956E-5D4B510E2E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4211472-3392-494A-A1A7-2CD5A9DD4F35}" type="pres">
      <dgm:prSet presAssocID="{F69384BB-3515-4F5F-A70C-FBEA3A43D9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31074E5-3D9C-42C5-9F68-ADBDBC5DB97F}" srcId="{6A521529-29EF-4592-956E-5D4B510E2EFE}" destId="{F69384BB-3515-4F5F-A70C-FBEA3A43D953}" srcOrd="0" destOrd="0" parTransId="{8F1E8A75-8236-4A0D-BA06-A39FC1B9687E}" sibTransId="{7E312D8C-0E04-4599-8842-48AE41B0DFB6}"/>
    <dgm:cxn modelId="{CB66CF32-4FFB-4988-8560-D9D42E29F129}" type="presOf" srcId="{F69384BB-3515-4F5F-A70C-FBEA3A43D953}" destId="{04211472-3392-494A-A1A7-2CD5A9DD4F35}" srcOrd="0" destOrd="0" presId="urn:microsoft.com/office/officeart/2005/8/layout/vList2"/>
    <dgm:cxn modelId="{4164751D-CEA4-469F-BBF5-19CEAFE03FE0}" type="presOf" srcId="{6A521529-29EF-4592-956E-5D4B510E2EFE}" destId="{81600FDB-F2AF-402F-8009-0A1EBF397B42}" srcOrd="0" destOrd="0" presId="urn:microsoft.com/office/officeart/2005/8/layout/vList2"/>
    <dgm:cxn modelId="{F56DAB11-A739-45AB-8491-47E63D996411}" type="presParOf" srcId="{81600FDB-F2AF-402F-8009-0A1EBF397B42}" destId="{04211472-3392-494A-A1A7-2CD5A9DD4F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CED0E-00AE-40C4-86AA-7F9AB53E600A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Wat is verteren?</a:t>
          </a:r>
          <a:endParaRPr lang="nl-NL" sz="4400" kern="1200" dirty="0"/>
        </a:p>
      </dsp:txBody>
      <dsp:txXfrm>
        <a:off x="55744" y="56283"/>
        <a:ext cx="8118112" cy="10304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7033C-3AB2-42C7-BFE5-502ABCAD8F0C}">
      <dsp:nvSpPr>
        <dsp:cNvPr id="0" name=""/>
        <dsp:cNvSpPr/>
      </dsp:nvSpPr>
      <dsp:spPr>
        <a:xfrm rot="10800000">
          <a:off x="1528880" y="3186"/>
          <a:ext cx="4692761" cy="138747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1839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Speekselklieren </a:t>
          </a:r>
          <a:r>
            <a:rPr lang="nl-NL" sz="2600" kern="1200" dirty="0" smtClean="0">
              <a:sym typeface="Wingdings"/>
            </a:rPr>
            <a:t></a:t>
          </a:r>
          <a:r>
            <a:rPr lang="nl-NL" sz="2600" kern="1200" dirty="0" smtClean="0"/>
            <a:t> Speeksel </a:t>
          </a:r>
          <a:r>
            <a:rPr lang="nl-NL" sz="2600" kern="1200" dirty="0" smtClean="0">
              <a:sym typeface="Wingdings"/>
            </a:rPr>
            <a:t></a:t>
          </a:r>
          <a:r>
            <a:rPr lang="nl-NL" sz="2600" kern="1200" dirty="0" smtClean="0"/>
            <a:t> water + slijm + enzym</a:t>
          </a:r>
          <a:endParaRPr lang="nl-NL" sz="2600" kern="1200" dirty="0"/>
        </a:p>
      </dsp:txBody>
      <dsp:txXfrm rot="10800000">
        <a:off x="1875749" y="3186"/>
        <a:ext cx="4345892" cy="1387478"/>
      </dsp:txXfrm>
    </dsp:sp>
    <dsp:sp modelId="{9BEC347E-5211-4422-AC72-86F3F2B35040}">
      <dsp:nvSpPr>
        <dsp:cNvPr id="0" name=""/>
        <dsp:cNvSpPr/>
      </dsp:nvSpPr>
      <dsp:spPr>
        <a:xfrm>
          <a:off x="835141" y="3186"/>
          <a:ext cx="1387478" cy="13874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275DD5-E3DF-4287-9519-764497ECC2A2}">
      <dsp:nvSpPr>
        <dsp:cNvPr id="0" name=""/>
        <dsp:cNvSpPr/>
      </dsp:nvSpPr>
      <dsp:spPr>
        <a:xfrm rot="10800000">
          <a:off x="1528880" y="1804836"/>
          <a:ext cx="4692761" cy="138747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1839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Functie slijm </a:t>
          </a:r>
          <a:r>
            <a:rPr lang="nl-NL" sz="2600" kern="1200" dirty="0" smtClean="0">
              <a:sym typeface="Wingdings"/>
            </a:rPr>
            <a:t></a:t>
          </a:r>
          <a:r>
            <a:rPr lang="nl-NL" sz="2600" kern="1200" dirty="0" smtClean="0"/>
            <a:t> 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maakt voedselbrij </a:t>
          </a:r>
          <a:r>
            <a:rPr lang="nl-NL" sz="2600" kern="1200" dirty="0" err="1" smtClean="0"/>
            <a:t>glijbaar</a:t>
          </a:r>
          <a:endParaRPr lang="nl-NL" sz="2600" kern="1200" dirty="0"/>
        </a:p>
      </dsp:txBody>
      <dsp:txXfrm rot="10800000">
        <a:off x="1875749" y="1804836"/>
        <a:ext cx="4345892" cy="1387478"/>
      </dsp:txXfrm>
    </dsp:sp>
    <dsp:sp modelId="{B6A77836-8ADE-4916-AE09-C97D2F169913}">
      <dsp:nvSpPr>
        <dsp:cNvPr id="0" name=""/>
        <dsp:cNvSpPr/>
      </dsp:nvSpPr>
      <dsp:spPr>
        <a:xfrm>
          <a:off x="835141" y="1804836"/>
          <a:ext cx="1387478" cy="138747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16490D-C94B-4729-A1AB-C35706D1F23C}">
      <dsp:nvSpPr>
        <dsp:cNvPr id="0" name=""/>
        <dsp:cNvSpPr/>
      </dsp:nvSpPr>
      <dsp:spPr>
        <a:xfrm rot="10800000">
          <a:off x="1528880" y="3606487"/>
          <a:ext cx="4692761" cy="138747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1839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Functie enzym </a:t>
          </a:r>
          <a:r>
            <a:rPr lang="nl-NL" sz="2600" kern="1200" dirty="0" smtClean="0">
              <a:sym typeface="Wingdings"/>
            </a:rPr>
            <a:t></a:t>
          </a:r>
          <a:r>
            <a:rPr lang="nl-NL" sz="2600" kern="1200" dirty="0" smtClean="0"/>
            <a:t> zetmeel (koolhydraat) in kleine stukjes knippen </a:t>
          </a:r>
          <a:endParaRPr lang="nl-NL" sz="2600" kern="1200" dirty="0"/>
        </a:p>
      </dsp:txBody>
      <dsp:txXfrm rot="10800000">
        <a:off x="1875749" y="3606487"/>
        <a:ext cx="4345892" cy="1387478"/>
      </dsp:txXfrm>
    </dsp:sp>
    <dsp:sp modelId="{3AE5B184-E2CC-42C2-9CC3-C767821613AA}">
      <dsp:nvSpPr>
        <dsp:cNvPr id="0" name=""/>
        <dsp:cNvSpPr/>
      </dsp:nvSpPr>
      <dsp:spPr>
        <a:xfrm>
          <a:off x="835141" y="3606487"/>
          <a:ext cx="1387478" cy="138747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BB665-6753-46A2-A847-12F8E626DCC5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De maag</a:t>
          </a:r>
          <a:endParaRPr lang="nl-NL" sz="4400" kern="1200" dirty="0"/>
        </a:p>
      </dsp:txBody>
      <dsp:txXfrm>
        <a:off x="55744" y="56283"/>
        <a:ext cx="8118112" cy="10304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7033C-3AB2-42C7-BFE5-502ABCAD8F0C}">
      <dsp:nvSpPr>
        <dsp:cNvPr id="0" name=""/>
        <dsp:cNvSpPr/>
      </dsp:nvSpPr>
      <dsp:spPr>
        <a:xfrm rot="10800000">
          <a:off x="1528880" y="3186"/>
          <a:ext cx="4692761" cy="138747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1839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Maagsapklieren </a:t>
          </a:r>
          <a:r>
            <a:rPr lang="nl-NL" sz="2500" kern="1200" dirty="0" smtClean="0">
              <a:sym typeface="Wingdings"/>
            </a:rPr>
            <a:t> Maagsap  water + zoutzuur + enzym</a:t>
          </a:r>
          <a:endParaRPr lang="nl-NL" sz="2500" kern="1200" dirty="0"/>
        </a:p>
      </dsp:txBody>
      <dsp:txXfrm rot="10800000">
        <a:off x="1875749" y="3186"/>
        <a:ext cx="4345892" cy="1387478"/>
      </dsp:txXfrm>
    </dsp:sp>
    <dsp:sp modelId="{9BEC347E-5211-4422-AC72-86F3F2B35040}">
      <dsp:nvSpPr>
        <dsp:cNvPr id="0" name=""/>
        <dsp:cNvSpPr/>
      </dsp:nvSpPr>
      <dsp:spPr>
        <a:xfrm>
          <a:off x="835141" y="3186"/>
          <a:ext cx="1387478" cy="13874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275DD5-E3DF-4287-9519-764497ECC2A2}">
      <dsp:nvSpPr>
        <dsp:cNvPr id="0" name=""/>
        <dsp:cNvSpPr/>
      </dsp:nvSpPr>
      <dsp:spPr>
        <a:xfrm rot="10800000">
          <a:off x="1528880" y="1804836"/>
          <a:ext cx="4692761" cy="138747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1839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Functie zoutzuur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Doden van ziektekiemen (bijv. </a:t>
          </a:r>
          <a:r>
            <a:rPr lang="nl-NL" sz="2500" kern="1200" dirty="0" err="1" smtClean="0"/>
            <a:t>bacterien</a:t>
          </a:r>
          <a:r>
            <a:rPr lang="nl-NL" sz="2500" kern="1200" dirty="0" smtClean="0"/>
            <a:t>)</a:t>
          </a:r>
          <a:endParaRPr lang="nl-NL" sz="2500" kern="1200" dirty="0"/>
        </a:p>
      </dsp:txBody>
      <dsp:txXfrm rot="10800000">
        <a:off x="1875749" y="1804836"/>
        <a:ext cx="4345892" cy="1387478"/>
      </dsp:txXfrm>
    </dsp:sp>
    <dsp:sp modelId="{B6A77836-8ADE-4916-AE09-C97D2F169913}">
      <dsp:nvSpPr>
        <dsp:cNvPr id="0" name=""/>
        <dsp:cNvSpPr/>
      </dsp:nvSpPr>
      <dsp:spPr>
        <a:xfrm>
          <a:off x="835141" y="1804836"/>
          <a:ext cx="1387478" cy="13874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16490D-C94B-4729-A1AB-C35706D1F23C}">
      <dsp:nvSpPr>
        <dsp:cNvPr id="0" name=""/>
        <dsp:cNvSpPr/>
      </dsp:nvSpPr>
      <dsp:spPr>
        <a:xfrm rot="10800000">
          <a:off x="1528880" y="3606487"/>
          <a:ext cx="4692761" cy="138747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1839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Functie enzym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eiwitten in kleine stukjes knippen </a:t>
          </a:r>
          <a:endParaRPr lang="nl-NL" sz="2500" kern="1200" dirty="0"/>
        </a:p>
      </dsp:txBody>
      <dsp:txXfrm rot="10800000">
        <a:off x="1875749" y="3606487"/>
        <a:ext cx="4345892" cy="1387478"/>
      </dsp:txXfrm>
    </dsp:sp>
    <dsp:sp modelId="{3AE5B184-E2CC-42C2-9CC3-C767821613AA}">
      <dsp:nvSpPr>
        <dsp:cNvPr id="0" name=""/>
        <dsp:cNvSpPr/>
      </dsp:nvSpPr>
      <dsp:spPr>
        <a:xfrm>
          <a:off x="835141" y="3606487"/>
          <a:ext cx="1387478" cy="13874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42070-FAD7-478C-8AC9-ED70C4D703AA}">
      <dsp:nvSpPr>
        <dsp:cNvPr id="0" name=""/>
        <dsp:cNvSpPr/>
      </dsp:nvSpPr>
      <dsp:spPr>
        <a:xfrm>
          <a:off x="0" y="823"/>
          <a:ext cx="8229600" cy="1210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Voedingsmiddelen zijn opgebouwd uit voedingsstoffen.</a:t>
          </a:r>
          <a:endParaRPr lang="nl-NL" sz="3200" kern="1200" dirty="0"/>
        </a:p>
      </dsp:txBody>
      <dsp:txXfrm>
        <a:off x="59114" y="59937"/>
        <a:ext cx="8111372" cy="1092721"/>
      </dsp:txXfrm>
    </dsp:sp>
    <dsp:sp modelId="{25A7BA04-7E88-445C-99BF-4E7E252BFB5C}">
      <dsp:nvSpPr>
        <dsp:cNvPr id="0" name=""/>
        <dsp:cNvSpPr/>
      </dsp:nvSpPr>
      <dsp:spPr>
        <a:xfrm>
          <a:off x="0" y="1341373"/>
          <a:ext cx="8229600" cy="1210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i="1" kern="1200" dirty="0" smtClean="0">
              <a:solidFill>
                <a:srgbClr val="0070C0"/>
              </a:solidFill>
            </a:rPr>
            <a:t>Noem 6 groepen voedingsstoffen.</a:t>
          </a:r>
        </a:p>
      </dsp:txBody>
      <dsp:txXfrm>
        <a:off x="59114" y="1400487"/>
        <a:ext cx="8111372" cy="1092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CED0E-00AE-40C4-86AA-7F9AB53E600A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Doel verteren</a:t>
          </a:r>
          <a:endParaRPr lang="nl-NL" sz="4400" kern="1200" dirty="0"/>
        </a:p>
      </dsp:txBody>
      <dsp:txXfrm>
        <a:off x="55744" y="56283"/>
        <a:ext cx="8118112" cy="1030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608EB-67E7-48D7-9E0C-F49770302DF4}">
      <dsp:nvSpPr>
        <dsp:cNvPr id="0" name=""/>
        <dsp:cNvSpPr/>
      </dsp:nvSpPr>
      <dsp:spPr>
        <a:xfrm>
          <a:off x="0" y="13385"/>
          <a:ext cx="8229600" cy="1670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Uiteindelijk moeten voedingsstoffen (bijv. glucose) </a:t>
          </a:r>
          <a:r>
            <a:rPr lang="nl-NL" sz="3200" b="1" kern="1200" dirty="0" smtClean="0"/>
            <a:t>in het bloed </a:t>
          </a:r>
          <a:r>
            <a:rPr lang="nl-NL" sz="3200" kern="1200" dirty="0" smtClean="0"/>
            <a:t>worden opgenomen. </a:t>
          </a:r>
          <a:r>
            <a:rPr lang="nl-NL" sz="3200" i="1" kern="1200" dirty="0" smtClean="0">
              <a:solidFill>
                <a:srgbClr val="0070C0"/>
              </a:solidFill>
            </a:rPr>
            <a:t>Waarom/ waarvoor?</a:t>
          </a:r>
          <a:endParaRPr lang="nl-NL" sz="3200" i="1" kern="1200" dirty="0">
            <a:solidFill>
              <a:srgbClr val="0070C0"/>
            </a:solidFill>
          </a:endParaRPr>
        </a:p>
      </dsp:txBody>
      <dsp:txXfrm>
        <a:off x="81560" y="94945"/>
        <a:ext cx="8066480" cy="1507639"/>
      </dsp:txXfrm>
    </dsp:sp>
    <dsp:sp modelId="{263FD4E9-C10A-4F08-9061-55DB8BF41647}">
      <dsp:nvSpPr>
        <dsp:cNvPr id="0" name=""/>
        <dsp:cNvSpPr/>
      </dsp:nvSpPr>
      <dsp:spPr>
        <a:xfrm>
          <a:off x="0" y="1805105"/>
          <a:ext cx="8229600" cy="1670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Sommige voedingsstoffen kunnen meteen in het bloed opgenomen worden.</a:t>
          </a:r>
          <a:endParaRPr lang="nl-NL" sz="3200" kern="1200" dirty="0"/>
        </a:p>
      </dsp:txBody>
      <dsp:txXfrm>
        <a:off x="81560" y="1886665"/>
        <a:ext cx="8066480" cy="15076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CED0E-00AE-40C4-86AA-7F9AB53E600A}">
      <dsp:nvSpPr>
        <dsp:cNvPr id="0" name=""/>
        <dsp:cNvSpPr/>
      </dsp:nvSpPr>
      <dsp:spPr>
        <a:xfrm>
          <a:off x="0" y="0"/>
          <a:ext cx="91440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Het verteren van voedingsstoffen</a:t>
          </a:r>
          <a:endParaRPr lang="nl-NL" sz="4400" kern="1200" dirty="0"/>
        </a:p>
      </dsp:txBody>
      <dsp:txXfrm>
        <a:off x="55744" y="55744"/>
        <a:ext cx="9032512" cy="1030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2B130-CA72-469B-AB02-C6F4EEF92C29}">
      <dsp:nvSpPr>
        <dsp:cNvPr id="0" name=""/>
        <dsp:cNvSpPr/>
      </dsp:nvSpPr>
      <dsp:spPr>
        <a:xfrm>
          <a:off x="0" y="1851"/>
          <a:ext cx="8229600" cy="14988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Sommige voedingsstoffen zijn te groot en kunnen niet opgenomen worden in het bloed. </a:t>
          </a:r>
          <a:r>
            <a:rPr lang="nl-NL" sz="3200" i="1" kern="1200" dirty="0" smtClean="0">
              <a:solidFill>
                <a:srgbClr val="0070C0"/>
              </a:solidFill>
            </a:rPr>
            <a:t>Welke?</a:t>
          </a:r>
          <a:endParaRPr lang="nl-NL" sz="3200" i="1" kern="1200" dirty="0">
            <a:solidFill>
              <a:srgbClr val="0070C0"/>
            </a:solidFill>
          </a:endParaRPr>
        </a:p>
      </dsp:txBody>
      <dsp:txXfrm>
        <a:off x="73169" y="75020"/>
        <a:ext cx="8083262" cy="1352541"/>
      </dsp:txXfrm>
    </dsp:sp>
    <dsp:sp modelId="{48D14D7C-6E45-4538-B451-3518A1487E72}">
      <dsp:nvSpPr>
        <dsp:cNvPr id="0" name=""/>
        <dsp:cNvSpPr/>
      </dsp:nvSpPr>
      <dsp:spPr>
        <a:xfrm>
          <a:off x="0" y="1513541"/>
          <a:ext cx="8229600" cy="14988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Deze voedingsstoffen moeten eerst verteerd worden.</a:t>
          </a:r>
        </a:p>
      </dsp:txBody>
      <dsp:txXfrm>
        <a:off x="73169" y="1586710"/>
        <a:ext cx="8083262" cy="1352541"/>
      </dsp:txXfrm>
    </dsp:sp>
    <dsp:sp modelId="{F4174D7C-2F8A-45A6-BE98-A8234AA8E95F}">
      <dsp:nvSpPr>
        <dsp:cNvPr id="0" name=""/>
        <dsp:cNvSpPr/>
      </dsp:nvSpPr>
      <dsp:spPr>
        <a:xfrm>
          <a:off x="0" y="3025232"/>
          <a:ext cx="8229600" cy="14988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b="1" kern="1200" dirty="0" smtClean="0"/>
            <a:t>Verteringsklieren </a:t>
          </a:r>
          <a:r>
            <a:rPr lang="nl-NL" sz="3200" kern="1200" dirty="0" smtClean="0"/>
            <a:t>spelen daarbij een grote rol.</a:t>
          </a:r>
        </a:p>
      </dsp:txBody>
      <dsp:txXfrm>
        <a:off x="73169" y="3098401"/>
        <a:ext cx="8083262" cy="13525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7088A-1D3C-48FF-8703-66238EE2EF57}">
      <dsp:nvSpPr>
        <dsp:cNvPr id="0" name=""/>
        <dsp:cNvSpPr/>
      </dsp:nvSpPr>
      <dsp:spPr>
        <a:xfrm>
          <a:off x="0" y="9900"/>
          <a:ext cx="8928992" cy="11231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kern="1200" dirty="0" smtClean="0"/>
            <a:t>Belangrijke begrippen</a:t>
          </a:r>
          <a:endParaRPr lang="nl-NL" sz="4800" kern="1200" dirty="0"/>
        </a:p>
      </dsp:txBody>
      <dsp:txXfrm>
        <a:off x="54830" y="64730"/>
        <a:ext cx="8819332" cy="10135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B1985-A39F-40B7-AE41-F8DFF272E0A9}">
      <dsp:nvSpPr>
        <dsp:cNvPr id="0" name=""/>
        <dsp:cNvSpPr/>
      </dsp:nvSpPr>
      <dsp:spPr>
        <a:xfrm>
          <a:off x="0" y="40492"/>
          <a:ext cx="8229600" cy="1085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b="1" kern="1200" dirty="0" smtClean="0"/>
            <a:t>Verteringsklieren</a:t>
          </a:r>
          <a:endParaRPr lang="nl-NL" sz="3200" kern="1200" dirty="0"/>
        </a:p>
      </dsp:txBody>
      <dsp:txXfrm>
        <a:off x="53002" y="93494"/>
        <a:ext cx="8123596" cy="979756"/>
      </dsp:txXfrm>
    </dsp:sp>
    <dsp:sp modelId="{6F7D2B76-AE89-4D81-A207-A31E073EEF74}">
      <dsp:nvSpPr>
        <dsp:cNvPr id="0" name=""/>
        <dsp:cNvSpPr/>
      </dsp:nvSpPr>
      <dsp:spPr>
        <a:xfrm>
          <a:off x="0" y="1293292"/>
          <a:ext cx="8229600" cy="1085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b="1" kern="1200" dirty="0" smtClean="0"/>
            <a:t>Verteringssap</a:t>
          </a:r>
          <a:endParaRPr lang="nl-NL" sz="3200" kern="1200" dirty="0"/>
        </a:p>
      </dsp:txBody>
      <dsp:txXfrm>
        <a:off x="53002" y="1346294"/>
        <a:ext cx="8123596" cy="979756"/>
      </dsp:txXfrm>
    </dsp:sp>
    <dsp:sp modelId="{8D81C466-0FA0-4525-A533-789E11C9F442}">
      <dsp:nvSpPr>
        <dsp:cNvPr id="0" name=""/>
        <dsp:cNvSpPr/>
      </dsp:nvSpPr>
      <dsp:spPr>
        <a:xfrm>
          <a:off x="0" y="2546092"/>
          <a:ext cx="8229600" cy="1085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b="1" kern="1200" dirty="0" smtClean="0"/>
            <a:t>Enzymen</a:t>
          </a:r>
        </a:p>
      </dsp:txBody>
      <dsp:txXfrm>
        <a:off x="53002" y="2599094"/>
        <a:ext cx="8123596" cy="979756"/>
      </dsp:txXfrm>
    </dsp:sp>
    <dsp:sp modelId="{C7920EBF-B39D-4E03-8843-4C643A3338B6}">
      <dsp:nvSpPr>
        <dsp:cNvPr id="0" name=""/>
        <dsp:cNvSpPr/>
      </dsp:nvSpPr>
      <dsp:spPr>
        <a:xfrm>
          <a:off x="0" y="3798892"/>
          <a:ext cx="8229600" cy="1085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b="1" kern="1200" dirty="0" smtClean="0"/>
            <a:t>Verteringsproducten</a:t>
          </a:r>
          <a:endParaRPr lang="nl-NL" sz="3200" b="0" kern="1200" dirty="0" smtClean="0"/>
        </a:p>
      </dsp:txBody>
      <dsp:txXfrm>
        <a:off x="53002" y="3851894"/>
        <a:ext cx="8123596" cy="9797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11472-3392-494A-A1A7-2CD5A9DD4F35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De mond</a:t>
          </a:r>
          <a:endParaRPr lang="nl-NL" sz="4400" kern="1200" dirty="0"/>
        </a:p>
      </dsp:txBody>
      <dsp:txXfrm>
        <a:off x="55744" y="56283"/>
        <a:ext cx="8118112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9848C-B898-46EB-9D1D-E5DC2C60C1F8}" type="datetimeFigureOut">
              <a:rPr lang="nl-NL" smtClean="0"/>
              <a:pPr/>
              <a:t>25-11-2013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83BE2-EEB3-4C41-9E54-BA5187B9DA3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70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Tandformule konijn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83BE2-EEB3-4C41-9E54-BA5187B9DA31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83BE2-EEB3-4C41-9E54-BA5187B9DA31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 smtClean="0"/>
              <a:t>Verteringsklier: orgaan dat verteringssappen maakt</a:t>
            </a:r>
          </a:p>
          <a:p>
            <a:r>
              <a:rPr lang="nl-NL" baseline="0" dirty="0" smtClean="0"/>
              <a:t>Verteringssap: een vloeistof met hierin enzymen</a:t>
            </a:r>
          </a:p>
          <a:p>
            <a:r>
              <a:rPr lang="nl-NL" baseline="0" dirty="0" smtClean="0"/>
              <a:t>Enzymen: stoffen die voedingsstoffen in kleine stukjes knipt </a:t>
            </a:r>
          </a:p>
          <a:p>
            <a:r>
              <a:rPr lang="nl-NL" baseline="0" dirty="0" smtClean="0"/>
              <a:t>Verteringsproducten: stukjes van voedingsstoffen. Deze stukjes kunnen wel in het bloed opgenomen worden.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83BE2-EEB3-4C41-9E54-BA5187B9DA31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83BE2-EEB3-4C41-9E54-BA5187B9DA31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EF00D-071A-4B1D-99D9-2354A2A2F3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16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766A-80DF-4043-820C-ACC3404A245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78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A6468-21CF-40B8-9E2E-8C8192AA9D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646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B68B-2299-4721-AF40-969E8D80D45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4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E2B8A-6E67-44D3-BCBC-66CE1B2F3B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39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88433-9C15-4E5C-913E-E6403C6130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2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19E38-4B05-4B71-9183-DF1ADE9752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25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9B631-2EBB-4A1B-9D4B-F7B78651A9E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35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2F62-46AC-4769-AF6B-FE566E1F69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44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9D223-2A3B-4FC3-99C5-3D9A9D5B4D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88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CB983-3C48-414D-ADB1-B61E2583E6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60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916F-7FBA-4B23-806F-A672B42A9B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30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C575DD-8C95-4A87-8359-40213BB585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google.nl/url?sa=i&amp;rct=j&amp;q=&amp;esrc=s&amp;frm=1&amp;source=images&amp;cd=&amp;cad=rja&amp;docid=jl6tsYBl8ZBTGM&amp;tbnid=QyTx8pne94ndgM:&amp;ved=0CAUQjRw&amp;url=http://www.google.nl/url?sa=i&amp;rct=j&amp;q=&amp;esrc=s&amp;frm=1&amp;source=images&amp;cd=&amp;cad=rja&amp;docid=jl6tsYBl8ZBTGM&amp;tbnid=QyTx8pne94ndgM:&amp;ved=&amp;url=http://nl.dreamstime.com/royalty-vrije-stock-foto-s-witte-hoektand-image645678&amp;ei=rK1fUpWhPOnL4ASY-4GQBA&amp;bvm=bv.54176721,d.bGE&amp;psig=AFQjCNFCzBc0NS2-lF8e68T6a_vdRdwY_A&amp;ust=1382088493124763&amp;ei=lq9fUtnFKM-Rswa57YH4BA&amp;bvm=bv.54176721,d.bGE&amp;psig=AFQjCNFCzBc0NS2-lF8e68T6a_vdRdwY_A&amp;ust=138208849312476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http://www.tandart.nl/website/images/headers/caries.jpg" TargetMode="External"/><Relationship Id="rId4" Type="http://schemas.openxmlformats.org/officeDocument/2006/relationships/image" Target="http://t2.gstatic.com/images?q=tbn:ANd9GcQ_16NsM0_Y6y3qyfqZPWuWkxPxFtekzJVA1BfqVl4KBc85EcruxUf9tHK5DQ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http://amber.bonhoeffer.nl/%7Earjan/Werkboek%20voeding%20en%20vertering%20def2/wordcloud%20voeding%20en%20vertering.jpg" TargetMode="Externa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0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http://www.jejo-oosterhout.nl/www/wp-content/uploads/schaar1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QuickStyle" Target="../diagrams/quickStyle12.xml"/><Relationship Id="rId5" Type="http://schemas.openxmlformats.org/officeDocument/2006/relationships/diagramQuickStyle" Target="../diagrams/quickStyle11.xml"/><Relationship Id="rId10" Type="http://schemas.openxmlformats.org/officeDocument/2006/relationships/diagramLayout" Target="../diagrams/layout12.xml"/><Relationship Id="rId4" Type="http://schemas.openxmlformats.org/officeDocument/2006/relationships/diagramLayout" Target="../diagrams/layout11.xml"/><Relationship Id="rId9" Type="http://schemas.openxmlformats.org/officeDocument/2006/relationships/diagramData" Target="../diagrams/data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Inhoud les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Herhaling</a:t>
            </a:r>
          </a:p>
          <a:p>
            <a:r>
              <a:rPr lang="nl-NL" dirty="0" smtClean="0"/>
              <a:t>Uitleg</a:t>
            </a:r>
          </a:p>
          <a:p>
            <a:r>
              <a:rPr lang="nl-NL" dirty="0" smtClean="0"/>
              <a:t>Film</a:t>
            </a:r>
          </a:p>
          <a:p>
            <a:r>
              <a:rPr lang="nl-NL" dirty="0" smtClean="0"/>
              <a:t>Opdrachten</a:t>
            </a:r>
          </a:p>
          <a:p>
            <a:r>
              <a:rPr lang="nl-NL" dirty="0" smtClean="0"/>
              <a:t>Huiswerk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Herhaling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sz="2400" dirty="0" smtClean="0"/>
              <a:t>Uit welke gebitselementen bestaat een volwassen gebit?</a:t>
            </a:r>
          </a:p>
          <a:p>
            <a:pPr marL="514350" indent="-514350">
              <a:buAutoNum type="arabicPeriod"/>
            </a:pPr>
            <a:r>
              <a:rPr lang="nl-NL" sz="2400" dirty="0" smtClean="0"/>
              <a:t>Wat is het verschil tussen een tandformule en een tanddiagram?</a:t>
            </a:r>
          </a:p>
          <a:p>
            <a:pPr marL="514350" indent="-514350">
              <a:buAutoNum type="arabicPeriod"/>
            </a:pPr>
            <a:r>
              <a:rPr lang="nl-NL" sz="2400" dirty="0" smtClean="0"/>
              <a:t>Wat is het verschil tussen tandplak en tandsteen?</a:t>
            </a:r>
          </a:p>
          <a:p>
            <a:pPr marL="514350" indent="-514350">
              <a:buAutoNum type="arabicPeriod"/>
            </a:pPr>
            <a:r>
              <a:rPr lang="nl-NL" sz="2400" dirty="0" smtClean="0"/>
              <a:t>Wat is de functie van de hoektanden bij roofdieren?</a:t>
            </a:r>
          </a:p>
          <a:p>
            <a:pPr marL="514350" indent="-514350">
              <a:buAutoNum type="arabicPeriod"/>
            </a:pPr>
            <a:r>
              <a:rPr lang="nl-NL" sz="2400" dirty="0" smtClean="0"/>
              <a:t>Kan je pijn hebben in je tand of kies? Leg je antwoord uit.</a:t>
            </a:r>
          </a:p>
          <a:p>
            <a:pPr marL="514350" indent="-514350" algn="ctr">
              <a:buNone/>
            </a:pPr>
            <a:r>
              <a:rPr lang="nl-NL" sz="1600" i="1" dirty="0" smtClean="0"/>
              <a:t>Een konijn heeft in de onderkaak 2 snijtanden en 8 kiezen.</a:t>
            </a:r>
          </a:p>
          <a:p>
            <a:pPr marL="514350" indent="-514350" algn="ctr">
              <a:buNone/>
            </a:pPr>
            <a:r>
              <a:rPr lang="nl-NL" sz="1600" i="1" dirty="0" smtClean="0"/>
              <a:t>De bovenkaak bevat 2 snijtanden en 10 kiezen. </a:t>
            </a:r>
          </a:p>
          <a:p>
            <a:pPr marL="514350" indent="-514350" algn="ctr">
              <a:buNone/>
            </a:pPr>
            <a:r>
              <a:rPr lang="nl-NL" sz="1600" i="1" dirty="0" smtClean="0"/>
              <a:t>De hoektanden ontbreken in beide kaken. De tanden en</a:t>
            </a:r>
          </a:p>
          <a:p>
            <a:pPr marL="514350" indent="-514350" algn="ctr">
              <a:buNone/>
            </a:pPr>
            <a:r>
              <a:rPr lang="nl-NL" sz="1600" i="1" dirty="0" smtClean="0"/>
              <a:t>kiezen zijn gelijkelijk over de kaakhelften verdeeld. </a:t>
            </a:r>
            <a:endParaRPr lang="nl-NL" sz="1600" dirty="0" smtClean="0"/>
          </a:p>
          <a:p>
            <a:pPr marL="514350" indent="-514350">
              <a:buNone/>
            </a:pPr>
            <a:r>
              <a:rPr lang="nl-NL" sz="2400" dirty="0" smtClean="0"/>
              <a:t>6.   Maak de tandformule van een konijn.</a:t>
            </a:r>
          </a:p>
          <a:p>
            <a:pPr marL="514350" indent="-514350">
              <a:buNone/>
            </a:pPr>
            <a:endParaRPr lang="nl-NL" sz="2400" dirty="0" smtClean="0"/>
          </a:p>
          <a:p>
            <a:pPr marL="514350" indent="-514350">
              <a:buAutoNum type="arabicPeriod"/>
            </a:pPr>
            <a:endParaRPr lang="nl-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Herhaling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0418" name="il_fi" descr="http://t2.gstatic.com/images?q=tbn:ANd9GcQ_16NsM0_Y6y3qyfqZPWuWkxPxFtekzJVA1BfqVl4KBc85EcruxUf9tHK5DQ"/>
          <p:cNvPicPr>
            <a:picLocks noChangeAspect="1" noChangeArrowheads="1"/>
          </p:cNvPicPr>
          <p:nvPr/>
        </p:nvPicPr>
        <p:blipFill>
          <a:blip r:embed="rId3" r:link="rId4" cstate="print"/>
          <a:srcRect t="5025" b="4523"/>
          <a:stretch>
            <a:fillRect/>
          </a:stretch>
        </p:blipFill>
        <p:spPr bwMode="auto">
          <a:xfrm>
            <a:off x="323528" y="1484784"/>
            <a:ext cx="5688632" cy="38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 cstate="print"/>
          <a:srcRect l="2708" t="5042" r="47643" b="65547"/>
          <a:stretch>
            <a:fillRect/>
          </a:stretch>
        </p:blipFill>
        <p:spPr bwMode="auto">
          <a:xfrm>
            <a:off x="323528" y="5301208"/>
            <a:ext cx="226510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6" cstate="print"/>
          <a:srcRect l="63654" t="16243" r="13393" b="75429"/>
          <a:stretch>
            <a:fillRect/>
          </a:stretch>
        </p:blipFill>
        <p:spPr bwMode="auto">
          <a:xfrm>
            <a:off x="2483768" y="5301208"/>
            <a:ext cx="261473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 cstate="print"/>
          <a:srcRect l="80415" t="23340" r="7722" b="64136"/>
          <a:stretch>
            <a:fillRect/>
          </a:stretch>
        </p:blipFill>
        <p:spPr bwMode="auto">
          <a:xfrm>
            <a:off x="5076056" y="5301208"/>
            <a:ext cx="89787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 descr="http://thumbs.dreamstime.com/z/witte-hoektand-645678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b="18573"/>
          <a:stretch>
            <a:fillRect/>
          </a:stretch>
        </p:blipFill>
        <p:spPr bwMode="auto">
          <a:xfrm>
            <a:off x="5580112" y="1484784"/>
            <a:ext cx="3168352" cy="2088232"/>
          </a:xfrm>
          <a:prstGeom prst="rect">
            <a:avLst/>
          </a:prstGeom>
          <a:noFill/>
        </p:spPr>
      </p:pic>
      <p:pic>
        <p:nvPicPr>
          <p:cNvPr id="60425" name="il_fi" descr="http://www.tandart.nl/website/images/headers/caries.jp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6012160" y="3573016"/>
            <a:ext cx="2736304" cy="166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5195150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2234916"/>
              </p:ext>
            </p:extLst>
          </p:nvPr>
        </p:nvGraphicFramePr>
        <p:xfrm>
          <a:off x="395536" y="1772816"/>
          <a:ext cx="8229600" cy="2553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61" name="irc_mi" descr="http://amber.bonhoeffer.nl/%7Earjan/Werkboek%20voeding%20en%20vertering%20def2/wordcloud%20voeding%20en%20vertering.jpg"/>
          <p:cNvPicPr>
            <a:picLocks noChangeAspect="1" noChangeArrowheads="1"/>
          </p:cNvPicPr>
          <p:nvPr/>
        </p:nvPicPr>
        <p:blipFill>
          <a:blip r:embed="rId12" r:link="rId13" cstate="print"/>
          <a:srcRect l="2155" t="3172" r="4477" b="4977"/>
          <a:stretch>
            <a:fillRect/>
          </a:stretch>
        </p:blipFill>
        <p:spPr bwMode="auto">
          <a:xfrm>
            <a:off x="6588224" y="4034590"/>
            <a:ext cx="2325315" cy="259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www.betavak.nl/biologie/schijfvanvij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63888" y="4077071"/>
            <a:ext cx="2913112" cy="2563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5195150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2234916"/>
              </p:ext>
            </p:extLst>
          </p:nvPr>
        </p:nvGraphicFramePr>
        <p:xfrm>
          <a:off x="467544" y="1628800"/>
          <a:ext cx="8229600" cy="348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12" cstate="print"/>
          <a:srcRect l="37353" t="39000" r="22800" b="37375"/>
          <a:stretch>
            <a:fillRect/>
          </a:stretch>
        </p:blipFill>
        <p:spPr bwMode="auto">
          <a:xfrm>
            <a:off x="4283968" y="4989174"/>
            <a:ext cx="4680520" cy="156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 descr="http://laurens3008.files.wordpress.com/2012/06/hardlope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7744" y="4941168"/>
            <a:ext cx="1817529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51951500"/>
              </p:ext>
            </p:extLst>
          </p:nvPr>
        </p:nvGraphicFramePr>
        <p:xfrm>
          <a:off x="0" y="274638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22349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076530"/>
              </p:ext>
            </p:extLst>
          </p:nvPr>
        </p:nvGraphicFramePr>
        <p:xfrm>
          <a:off x="107504" y="274638"/>
          <a:ext cx="89289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587947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8913" name="irc_mi" descr="http://www.jejo-oosterhout.nl/www/wp-content/uploads/schaar1.jp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6084168" y="4365104"/>
            <a:ext cx="1019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077085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7282679"/>
              </p:ext>
            </p:extLst>
          </p:nvPr>
        </p:nvGraphicFramePr>
        <p:xfrm>
          <a:off x="2727325" y="1556792"/>
          <a:ext cx="7056784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240360" cy="444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http://t1.gstatic.com/images?q=tbn:ANd9GcSn14zVZFYcWamcEdtWKYpCAstRZBLK4rjVjBFktm2biQL41nQ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2230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965354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7052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027282679"/>
              </p:ext>
            </p:extLst>
          </p:nvPr>
        </p:nvGraphicFramePr>
        <p:xfrm>
          <a:off x="2727325" y="1556792"/>
          <a:ext cx="7056784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297</Words>
  <Application>Microsoft Office PowerPoint</Application>
  <PresentationFormat>Diavoorstelling (4:3)</PresentationFormat>
  <Paragraphs>52</Paragraphs>
  <Slides>9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Standaardontwerp</vt:lpstr>
      <vt:lpstr>Inhoud les</vt:lpstr>
      <vt:lpstr>Herhaling</vt:lpstr>
      <vt:lpstr>Herhaling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Udens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verteringsstelsel</dc:title>
  <dc:creator>Daniëlle Cöp</dc:creator>
  <cp:lastModifiedBy>Beheerder</cp:lastModifiedBy>
  <cp:revision>38</cp:revision>
  <dcterms:created xsi:type="dcterms:W3CDTF">2007-11-29T10:35:53Z</dcterms:created>
  <dcterms:modified xsi:type="dcterms:W3CDTF">2013-11-25T08:26:06Z</dcterms:modified>
</cp:coreProperties>
</file>